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2"/>
  </p:notesMasterIdLst>
  <p:handoutMasterIdLst>
    <p:handoutMasterId r:id="rId43"/>
  </p:handoutMasterIdLst>
  <p:sldIdLst>
    <p:sldId id="399" r:id="rId2"/>
    <p:sldId id="279" r:id="rId3"/>
    <p:sldId id="358" r:id="rId4"/>
    <p:sldId id="363" r:id="rId5"/>
    <p:sldId id="364" r:id="rId6"/>
    <p:sldId id="365" r:id="rId7"/>
    <p:sldId id="366" r:id="rId8"/>
    <p:sldId id="368" r:id="rId9"/>
    <p:sldId id="356" r:id="rId10"/>
    <p:sldId id="369" r:id="rId11"/>
    <p:sldId id="370" r:id="rId12"/>
    <p:sldId id="372" r:id="rId13"/>
    <p:sldId id="371" r:id="rId14"/>
    <p:sldId id="357" r:id="rId15"/>
    <p:sldId id="362" r:id="rId16"/>
    <p:sldId id="373" r:id="rId17"/>
    <p:sldId id="374" r:id="rId18"/>
    <p:sldId id="375" r:id="rId19"/>
    <p:sldId id="376" r:id="rId20"/>
    <p:sldId id="360" r:id="rId21"/>
    <p:sldId id="378" r:id="rId22"/>
    <p:sldId id="379" r:id="rId23"/>
    <p:sldId id="393" r:id="rId24"/>
    <p:sldId id="396" r:id="rId25"/>
    <p:sldId id="381" r:id="rId26"/>
    <p:sldId id="383" r:id="rId27"/>
    <p:sldId id="382" r:id="rId28"/>
    <p:sldId id="384" r:id="rId29"/>
    <p:sldId id="385" r:id="rId30"/>
    <p:sldId id="386" r:id="rId31"/>
    <p:sldId id="388" r:id="rId32"/>
    <p:sldId id="387" r:id="rId33"/>
    <p:sldId id="397" r:id="rId34"/>
    <p:sldId id="389" r:id="rId35"/>
    <p:sldId id="390" r:id="rId36"/>
    <p:sldId id="391" r:id="rId37"/>
    <p:sldId id="392" r:id="rId38"/>
    <p:sldId id="394" r:id="rId39"/>
    <p:sldId id="331" r:id="rId40"/>
    <p:sldId id="395" r:id="rId41"/>
  </p:sldIdLst>
  <p:sldSz cx="12192000" cy="6858000"/>
  <p:notesSz cx="6858000" cy="9144000"/>
  <p:defaultTextStyle>
    <a:defPPr>
      <a:defRPr lang="zh-TW"/>
    </a:defPPr>
    <a:lvl1pPr algn="l" rtl="0" eaLnBrk="0" fontAlgn="base" hangingPunct="0">
      <a:spcBef>
        <a:spcPct val="0"/>
      </a:spcBef>
      <a:spcAft>
        <a:spcPct val="0"/>
      </a:spcAft>
      <a:defRPr kern="1200">
        <a:solidFill>
          <a:schemeClr val="tx1"/>
        </a:solidFill>
        <a:latin typeface="Calibri" panose="020F0502020204030204" pitchFamily="34" charset="0"/>
        <a:ea typeface="新細明體" panose="02020500000000000000" pitchFamily="18" charset="-120"/>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新細明體" panose="02020500000000000000" pitchFamily="18" charset="-120"/>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新細明體" panose="02020500000000000000" pitchFamily="18" charset="-120"/>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新細明體" panose="02020500000000000000" pitchFamily="18" charset="-120"/>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新細明體" panose="02020500000000000000" pitchFamily="18" charset="-120"/>
        <a:cs typeface="+mn-cs"/>
      </a:defRPr>
    </a:lvl5pPr>
    <a:lvl6pPr marL="2286000" algn="l" defTabSz="914400" rtl="0" eaLnBrk="1" latinLnBrk="0" hangingPunct="1">
      <a:defRPr kern="1200">
        <a:solidFill>
          <a:schemeClr val="tx1"/>
        </a:solidFill>
        <a:latin typeface="Calibri" panose="020F0502020204030204" pitchFamily="34" charset="0"/>
        <a:ea typeface="新細明體" panose="02020500000000000000" pitchFamily="18" charset="-120"/>
        <a:cs typeface="+mn-cs"/>
      </a:defRPr>
    </a:lvl6pPr>
    <a:lvl7pPr marL="2743200" algn="l" defTabSz="914400" rtl="0" eaLnBrk="1" latinLnBrk="0" hangingPunct="1">
      <a:defRPr kern="1200">
        <a:solidFill>
          <a:schemeClr val="tx1"/>
        </a:solidFill>
        <a:latin typeface="Calibri" panose="020F0502020204030204" pitchFamily="34" charset="0"/>
        <a:ea typeface="新細明體" panose="02020500000000000000" pitchFamily="18" charset="-120"/>
        <a:cs typeface="+mn-cs"/>
      </a:defRPr>
    </a:lvl7pPr>
    <a:lvl8pPr marL="3200400" algn="l" defTabSz="914400" rtl="0" eaLnBrk="1" latinLnBrk="0" hangingPunct="1">
      <a:defRPr kern="1200">
        <a:solidFill>
          <a:schemeClr val="tx1"/>
        </a:solidFill>
        <a:latin typeface="Calibri" panose="020F0502020204030204" pitchFamily="34" charset="0"/>
        <a:ea typeface="新細明體" panose="02020500000000000000" pitchFamily="18" charset="-120"/>
        <a:cs typeface="+mn-cs"/>
      </a:defRPr>
    </a:lvl8pPr>
    <a:lvl9pPr marL="3657600" algn="l" defTabSz="914400" rtl="0" eaLnBrk="1" latinLnBrk="0" hangingPunct="1">
      <a:defRPr kern="1200">
        <a:solidFill>
          <a:schemeClr val="tx1"/>
        </a:solidFill>
        <a:latin typeface="Calibri" panose="020F0502020204030204" pitchFamily="34" charset="0"/>
        <a:ea typeface="新細明體" panose="02020500000000000000" pitchFamily="18" charset="-120"/>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909F5F"/>
    <a:srgbClr val="88A5BA"/>
    <a:srgbClr val="C9A0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6D9F66E-5EB9-4882-86FB-DCBF35E3C3E4}" styleName="中等深淺樣式 4 - 輔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中等深淺樣式 4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E8034E78-7F5D-4C2E-B375-FC64B27BC917}" styleName="深色樣式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4B1156A-380E-4F78-BDF5-A606A8083BF9}" styleName="中等深淺樣式 4 - 輔色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62" autoAdjust="0"/>
    <p:restoredTop sz="69683" autoAdjust="0"/>
  </p:normalViewPr>
  <p:slideViewPr>
    <p:cSldViewPr>
      <p:cViewPr varScale="1">
        <p:scale>
          <a:sx n="45" d="100"/>
          <a:sy n="45" d="100"/>
        </p:scale>
        <p:origin x="1300" y="48"/>
      </p:cViewPr>
      <p:guideLst>
        <p:guide orient="horz" pos="2160"/>
        <p:guide pos="3840"/>
      </p:guideLst>
    </p:cSldViewPr>
  </p:slideViewPr>
  <p:notesTextViewPr>
    <p:cViewPr>
      <p:scale>
        <a:sx n="1" d="1"/>
        <a:sy n="1" d="1"/>
      </p:scale>
      <p:origin x="0" y="0"/>
    </p:cViewPr>
  </p:notesTextViewPr>
  <p:notesViewPr>
    <p:cSldViewPr showGuides="1">
      <p:cViewPr varScale="1">
        <p:scale>
          <a:sx n="100" d="100"/>
          <a:sy n="100" d="100"/>
        </p:scale>
        <p:origin x="3552"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E4539E-3A6A-449F-A4E1-9454DED492EF}" type="doc">
      <dgm:prSet loTypeId="urn:microsoft.com/office/officeart/2005/8/layout/radial6" loCatId="cycle" qsTypeId="urn:microsoft.com/office/officeart/2005/8/quickstyle/simple1" qsCatId="simple" csTypeId="urn:microsoft.com/office/officeart/2005/8/colors/colorful4" csCatId="colorful" phldr="1"/>
      <dgm:spPr/>
      <dgm:t>
        <a:bodyPr/>
        <a:lstStyle/>
        <a:p>
          <a:endParaRPr lang="zh-TW" altLang="en-US"/>
        </a:p>
      </dgm:t>
    </dgm:pt>
    <dgm:pt modelId="{4643F8D8-7F29-4917-8F5F-61D728A1706F}">
      <dgm:prSet phldrT="[文字]"/>
      <dgm:spPr>
        <a:ln>
          <a:noFill/>
        </a:ln>
      </dgm:spPr>
      <dgm:t>
        <a:bodyPr/>
        <a:lstStyle/>
        <a:p>
          <a:r>
            <a:rPr lang="zh-TW" altLang="en-US" dirty="0">
              <a:solidFill>
                <a:schemeClr val="tx1"/>
              </a:solidFill>
            </a:rPr>
            <a:t>品牌</a:t>
          </a:r>
        </a:p>
      </dgm:t>
    </dgm:pt>
    <dgm:pt modelId="{D69F9A7F-3A9B-4E03-8852-4965258233DA}" type="parTrans" cxnId="{A4372AE7-2C00-46F7-8FE6-CE96BBFCF96A}">
      <dgm:prSet/>
      <dgm:spPr/>
      <dgm:t>
        <a:bodyPr/>
        <a:lstStyle/>
        <a:p>
          <a:endParaRPr lang="zh-TW" altLang="en-US"/>
        </a:p>
      </dgm:t>
    </dgm:pt>
    <dgm:pt modelId="{A9733744-A66B-454C-B4D6-863A18046875}" type="sibTrans" cxnId="{A4372AE7-2C00-46F7-8FE6-CE96BBFCF96A}">
      <dgm:prSet/>
      <dgm:spPr/>
      <dgm:t>
        <a:bodyPr/>
        <a:lstStyle/>
        <a:p>
          <a:endParaRPr lang="zh-TW" altLang="en-US"/>
        </a:p>
      </dgm:t>
    </dgm:pt>
    <dgm:pt modelId="{8E01B224-7B6E-40ED-973C-5D02DF556099}">
      <dgm:prSet phldrT="[文字]" custT="1"/>
      <dgm:spPr>
        <a:ln>
          <a:noFill/>
        </a:ln>
      </dgm:spPr>
      <dgm:t>
        <a:bodyPr lIns="0" rIns="0"/>
        <a:lstStyle/>
        <a:p>
          <a:r>
            <a:rPr lang="zh-TW" altLang="en-US" sz="2400" dirty="0">
              <a:solidFill>
                <a:schemeClr val="tx1"/>
              </a:solidFill>
            </a:rPr>
            <a:t>競爭者分析：</a:t>
          </a:r>
          <a:endParaRPr lang="en-US" altLang="zh-TW" sz="2400" dirty="0">
            <a:solidFill>
              <a:schemeClr val="tx1"/>
            </a:solidFill>
          </a:endParaRPr>
        </a:p>
        <a:p>
          <a:r>
            <a:rPr lang="zh-TW" altLang="en-US" sz="2400" dirty="0">
              <a:solidFill>
                <a:schemeClr val="tx1"/>
              </a:solidFill>
            </a:rPr>
            <a:t>品牌定位、強弱項</a:t>
          </a:r>
        </a:p>
      </dgm:t>
    </dgm:pt>
    <dgm:pt modelId="{644004FB-B32F-41F2-AF2C-2E46826268E0}" type="parTrans" cxnId="{5127FD3E-3F32-49C0-B2F0-6AEDFE7925CE}">
      <dgm:prSet/>
      <dgm:spPr/>
      <dgm:t>
        <a:bodyPr/>
        <a:lstStyle/>
        <a:p>
          <a:endParaRPr lang="zh-TW" altLang="en-US"/>
        </a:p>
      </dgm:t>
    </dgm:pt>
    <dgm:pt modelId="{E095278F-AB18-4DA2-8B34-DD67D230CBB5}" type="sibTrans" cxnId="{5127FD3E-3F32-49C0-B2F0-6AEDFE7925CE}">
      <dgm:prSet/>
      <dgm:spPr/>
      <dgm:t>
        <a:bodyPr/>
        <a:lstStyle/>
        <a:p>
          <a:endParaRPr lang="zh-TW" altLang="en-US"/>
        </a:p>
      </dgm:t>
    </dgm:pt>
    <dgm:pt modelId="{994228CE-B5BA-4399-8B2C-1815C6C96389}">
      <dgm:prSet phldrT="[文字]" custT="1"/>
      <dgm:spPr>
        <a:ln>
          <a:noFill/>
        </a:ln>
      </dgm:spPr>
      <dgm:t>
        <a:bodyPr/>
        <a:lstStyle/>
        <a:p>
          <a:r>
            <a:rPr lang="zh-TW" altLang="en-US" sz="2400" dirty="0">
              <a:solidFill>
                <a:schemeClr val="tx1"/>
              </a:solidFill>
            </a:rPr>
            <a:t>自我分析：</a:t>
          </a:r>
          <a:endParaRPr lang="en-US" altLang="zh-TW" sz="2400" dirty="0">
            <a:solidFill>
              <a:schemeClr val="tx1"/>
            </a:solidFill>
          </a:endParaRPr>
        </a:p>
        <a:p>
          <a:r>
            <a:rPr lang="zh-TW" altLang="en-US" sz="2400" dirty="0">
              <a:solidFill>
                <a:schemeClr val="tx1"/>
              </a:solidFill>
            </a:rPr>
            <a:t>形象、優缺點、核心概念</a:t>
          </a:r>
        </a:p>
      </dgm:t>
    </dgm:pt>
    <dgm:pt modelId="{3A9813FF-1498-4E77-98A8-3E5681F87112}" type="parTrans" cxnId="{39021554-26B2-464E-AE15-67B5528F5050}">
      <dgm:prSet/>
      <dgm:spPr/>
      <dgm:t>
        <a:bodyPr/>
        <a:lstStyle/>
        <a:p>
          <a:endParaRPr lang="zh-TW" altLang="en-US"/>
        </a:p>
      </dgm:t>
    </dgm:pt>
    <dgm:pt modelId="{1A9DCFC8-0348-468B-A458-FE8886B8750A}" type="sibTrans" cxnId="{39021554-26B2-464E-AE15-67B5528F5050}">
      <dgm:prSet/>
      <dgm:spPr/>
      <dgm:t>
        <a:bodyPr/>
        <a:lstStyle/>
        <a:p>
          <a:endParaRPr lang="zh-TW" altLang="en-US"/>
        </a:p>
      </dgm:t>
    </dgm:pt>
    <dgm:pt modelId="{BFC7DA74-667D-40C7-8E78-3AF1CCCA71B8}">
      <dgm:prSet phldrT="[文字]" custT="1"/>
      <dgm:spPr>
        <a:ln>
          <a:noFill/>
        </a:ln>
      </dgm:spPr>
      <dgm:t>
        <a:bodyPr lIns="0" rIns="0"/>
        <a:lstStyle/>
        <a:p>
          <a:r>
            <a:rPr lang="zh-TW" altLang="en-US" sz="2400" dirty="0">
              <a:solidFill>
                <a:schemeClr val="tx1"/>
              </a:solidFill>
            </a:rPr>
            <a:t>顧客分析：</a:t>
          </a:r>
          <a:endParaRPr lang="en-US" altLang="zh-TW" sz="2400" dirty="0">
            <a:solidFill>
              <a:schemeClr val="tx1"/>
            </a:solidFill>
          </a:endParaRPr>
        </a:p>
        <a:p>
          <a:r>
            <a:rPr lang="zh-TW" altLang="en-US" sz="2400" dirty="0">
              <a:solidFill>
                <a:schemeClr val="tx1"/>
              </a:solidFill>
            </a:rPr>
            <a:t>趨勢、動機、需求</a:t>
          </a:r>
        </a:p>
      </dgm:t>
    </dgm:pt>
    <dgm:pt modelId="{35123576-B1E2-4BD3-AC20-158246A14E5A}" type="parTrans" cxnId="{F4AC0B8B-94D6-42C6-B768-D97EA07881F9}">
      <dgm:prSet/>
      <dgm:spPr/>
      <dgm:t>
        <a:bodyPr/>
        <a:lstStyle/>
        <a:p>
          <a:endParaRPr lang="zh-TW" altLang="en-US"/>
        </a:p>
      </dgm:t>
    </dgm:pt>
    <dgm:pt modelId="{4A9CA156-7391-4E2D-B4C2-8BE2EFEDE389}" type="sibTrans" cxnId="{F4AC0B8B-94D6-42C6-B768-D97EA07881F9}">
      <dgm:prSet/>
      <dgm:spPr/>
      <dgm:t>
        <a:bodyPr/>
        <a:lstStyle/>
        <a:p>
          <a:endParaRPr lang="zh-TW" altLang="en-US"/>
        </a:p>
      </dgm:t>
    </dgm:pt>
    <dgm:pt modelId="{E2795F5D-1E8E-413A-917B-543C4404D8FB}" type="pres">
      <dgm:prSet presAssocID="{44E4539E-3A6A-449F-A4E1-9454DED492EF}" presName="Name0" presStyleCnt="0">
        <dgm:presLayoutVars>
          <dgm:chMax val="1"/>
          <dgm:dir/>
          <dgm:animLvl val="ctr"/>
          <dgm:resizeHandles val="exact"/>
        </dgm:presLayoutVars>
      </dgm:prSet>
      <dgm:spPr/>
      <dgm:t>
        <a:bodyPr/>
        <a:lstStyle/>
        <a:p>
          <a:endParaRPr lang="zh-TW" altLang="en-US"/>
        </a:p>
      </dgm:t>
    </dgm:pt>
    <dgm:pt modelId="{355375C2-1197-4689-A220-14D2DC753A80}" type="pres">
      <dgm:prSet presAssocID="{4643F8D8-7F29-4917-8F5F-61D728A1706F}" presName="centerShape" presStyleLbl="node0" presStyleIdx="0" presStyleCnt="1" custScaleX="92520" custScaleY="79128" custLinFactNeighborX="-144" custLinFactNeighborY="-7127"/>
      <dgm:spPr/>
      <dgm:t>
        <a:bodyPr/>
        <a:lstStyle/>
        <a:p>
          <a:endParaRPr lang="zh-TW" altLang="en-US"/>
        </a:p>
      </dgm:t>
    </dgm:pt>
    <dgm:pt modelId="{0385958B-498E-401C-AF3F-DF80DFAF1A37}" type="pres">
      <dgm:prSet presAssocID="{8E01B224-7B6E-40ED-973C-5D02DF556099}" presName="node" presStyleLbl="node1" presStyleIdx="0" presStyleCnt="3" custScaleX="288169" custScaleY="142463" custRadScaleRad="109529" custRadScaleInc="-228">
        <dgm:presLayoutVars>
          <dgm:bulletEnabled val="1"/>
        </dgm:presLayoutVars>
      </dgm:prSet>
      <dgm:spPr/>
      <dgm:t>
        <a:bodyPr/>
        <a:lstStyle/>
        <a:p>
          <a:endParaRPr lang="zh-TW" altLang="en-US"/>
        </a:p>
      </dgm:t>
    </dgm:pt>
    <dgm:pt modelId="{A8F2B9CF-7CB6-496D-8178-0EA39A1E9FC9}" type="pres">
      <dgm:prSet presAssocID="{8E01B224-7B6E-40ED-973C-5D02DF556099}" presName="dummy" presStyleCnt="0"/>
      <dgm:spPr/>
    </dgm:pt>
    <dgm:pt modelId="{E4B284C9-18DB-4449-90C4-D0E652BC6989}" type="pres">
      <dgm:prSet presAssocID="{E095278F-AB18-4DA2-8B34-DD67D230CBB5}" presName="sibTrans" presStyleLbl="sibTrans2D1" presStyleIdx="0" presStyleCnt="3"/>
      <dgm:spPr/>
      <dgm:t>
        <a:bodyPr/>
        <a:lstStyle/>
        <a:p>
          <a:endParaRPr lang="zh-TW" altLang="en-US"/>
        </a:p>
      </dgm:t>
    </dgm:pt>
    <dgm:pt modelId="{C83026C7-0FED-470C-84DF-26E3EFEA78FC}" type="pres">
      <dgm:prSet presAssocID="{994228CE-B5BA-4399-8B2C-1815C6C96389}" presName="node" presStyleLbl="node1" presStyleIdx="1" presStyleCnt="3" custScaleX="267431" custScaleY="141289" custRadScaleRad="103699" custRadScaleInc="-2933">
        <dgm:presLayoutVars>
          <dgm:bulletEnabled val="1"/>
        </dgm:presLayoutVars>
      </dgm:prSet>
      <dgm:spPr/>
      <dgm:t>
        <a:bodyPr/>
        <a:lstStyle/>
        <a:p>
          <a:endParaRPr lang="zh-TW" altLang="en-US"/>
        </a:p>
      </dgm:t>
    </dgm:pt>
    <dgm:pt modelId="{C8F1FA67-92CA-4DEC-8AFE-BED3D2F28ECA}" type="pres">
      <dgm:prSet presAssocID="{994228CE-B5BA-4399-8B2C-1815C6C96389}" presName="dummy" presStyleCnt="0"/>
      <dgm:spPr/>
    </dgm:pt>
    <dgm:pt modelId="{F00ED535-FB31-4E94-BDAE-444E192BCD2E}" type="pres">
      <dgm:prSet presAssocID="{1A9DCFC8-0348-468B-A458-FE8886B8750A}" presName="sibTrans" presStyleLbl="sibTrans2D1" presStyleIdx="1" presStyleCnt="3"/>
      <dgm:spPr/>
      <dgm:t>
        <a:bodyPr/>
        <a:lstStyle/>
        <a:p>
          <a:endParaRPr lang="zh-TW" altLang="en-US"/>
        </a:p>
      </dgm:t>
    </dgm:pt>
    <dgm:pt modelId="{6D2887E2-5FE5-4D24-9BE6-8570F06DB780}" type="pres">
      <dgm:prSet presAssocID="{BFC7DA74-667D-40C7-8E78-3AF1CCCA71B8}" presName="node" presStyleLbl="node1" presStyleIdx="2" presStyleCnt="3" custScaleX="284461" custScaleY="153772" custRadScaleRad="105010" custRadScaleInc="-252">
        <dgm:presLayoutVars>
          <dgm:bulletEnabled val="1"/>
        </dgm:presLayoutVars>
      </dgm:prSet>
      <dgm:spPr/>
      <dgm:t>
        <a:bodyPr/>
        <a:lstStyle/>
        <a:p>
          <a:endParaRPr lang="zh-TW" altLang="en-US"/>
        </a:p>
      </dgm:t>
    </dgm:pt>
    <dgm:pt modelId="{1E2447A8-CEEA-4198-AB9C-9D18C536E78B}" type="pres">
      <dgm:prSet presAssocID="{BFC7DA74-667D-40C7-8E78-3AF1CCCA71B8}" presName="dummy" presStyleCnt="0"/>
      <dgm:spPr/>
    </dgm:pt>
    <dgm:pt modelId="{9461D11A-5E65-4221-B57D-0FF65685137C}" type="pres">
      <dgm:prSet presAssocID="{4A9CA156-7391-4E2D-B4C2-8BE2EFEDE389}" presName="sibTrans" presStyleLbl="sibTrans2D1" presStyleIdx="2" presStyleCnt="3"/>
      <dgm:spPr/>
      <dgm:t>
        <a:bodyPr/>
        <a:lstStyle/>
        <a:p>
          <a:endParaRPr lang="zh-TW" altLang="en-US"/>
        </a:p>
      </dgm:t>
    </dgm:pt>
  </dgm:ptLst>
  <dgm:cxnLst>
    <dgm:cxn modelId="{A4372AE7-2C00-46F7-8FE6-CE96BBFCF96A}" srcId="{44E4539E-3A6A-449F-A4E1-9454DED492EF}" destId="{4643F8D8-7F29-4917-8F5F-61D728A1706F}" srcOrd="0" destOrd="0" parTransId="{D69F9A7F-3A9B-4E03-8852-4965258233DA}" sibTransId="{A9733744-A66B-454C-B4D6-863A18046875}"/>
    <dgm:cxn modelId="{5127FD3E-3F32-49C0-B2F0-6AEDFE7925CE}" srcId="{4643F8D8-7F29-4917-8F5F-61D728A1706F}" destId="{8E01B224-7B6E-40ED-973C-5D02DF556099}" srcOrd="0" destOrd="0" parTransId="{644004FB-B32F-41F2-AF2C-2E46826268E0}" sibTransId="{E095278F-AB18-4DA2-8B34-DD67D230CBB5}"/>
    <dgm:cxn modelId="{02BD5602-F46B-406D-84EC-E7470386FF1D}" type="presOf" srcId="{4643F8D8-7F29-4917-8F5F-61D728A1706F}" destId="{355375C2-1197-4689-A220-14D2DC753A80}" srcOrd="0" destOrd="0" presId="urn:microsoft.com/office/officeart/2005/8/layout/radial6"/>
    <dgm:cxn modelId="{F4AC0B8B-94D6-42C6-B768-D97EA07881F9}" srcId="{4643F8D8-7F29-4917-8F5F-61D728A1706F}" destId="{BFC7DA74-667D-40C7-8E78-3AF1CCCA71B8}" srcOrd="2" destOrd="0" parTransId="{35123576-B1E2-4BD3-AC20-158246A14E5A}" sibTransId="{4A9CA156-7391-4E2D-B4C2-8BE2EFEDE389}"/>
    <dgm:cxn modelId="{04A12907-92C7-443B-AE17-A6C103B9E3EC}" type="presOf" srcId="{994228CE-B5BA-4399-8B2C-1815C6C96389}" destId="{C83026C7-0FED-470C-84DF-26E3EFEA78FC}" srcOrd="0" destOrd="0" presId="urn:microsoft.com/office/officeart/2005/8/layout/radial6"/>
    <dgm:cxn modelId="{39021554-26B2-464E-AE15-67B5528F5050}" srcId="{4643F8D8-7F29-4917-8F5F-61D728A1706F}" destId="{994228CE-B5BA-4399-8B2C-1815C6C96389}" srcOrd="1" destOrd="0" parTransId="{3A9813FF-1498-4E77-98A8-3E5681F87112}" sibTransId="{1A9DCFC8-0348-468B-A458-FE8886B8750A}"/>
    <dgm:cxn modelId="{07AA708E-F252-40AD-B5C0-E71D66F3F8AD}" type="presOf" srcId="{1A9DCFC8-0348-468B-A458-FE8886B8750A}" destId="{F00ED535-FB31-4E94-BDAE-444E192BCD2E}" srcOrd="0" destOrd="0" presId="urn:microsoft.com/office/officeart/2005/8/layout/radial6"/>
    <dgm:cxn modelId="{EA5EAA6B-03EC-4A41-A04F-0032BA7548F2}" type="presOf" srcId="{8E01B224-7B6E-40ED-973C-5D02DF556099}" destId="{0385958B-498E-401C-AF3F-DF80DFAF1A37}" srcOrd="0" destOrd="0" presId="urn:microsoft.com/office/officeart/2005/8/layout/radial6"/>
    <dgm:cxn modelId="{35368EE3-0BD6-4854-BA1F-4A828B66F4B9}" type="presOf" srcId="{4A9CA156-7391-4E2D-B4C2-8BE2EFEDE389}" destId="{9461D11A-5E65-4221-B57D-0FF65685137C}" srcOrd="0" destOrd="0" presId="urn:microsoft.com/office/officeart/2005/8/layout/radial6"/>
    <dgm:cxn modelId="{1A0A7BC6-A701-40D4-BF56-0192F330683A}" type="presOf" srcId="{E095278F-AB18-4DA2-8B34-DD67D230CBB5}" destId="{E4B284C9-18DB-4449-90C4-D0E652BC6989}" srcOrd="0" destOrd="0" presId="urn:microsoft.com/office/officeart/2005/8/layout/radial6"/>
    <dgm:cxn modelId="{B732153A-EE82-41C8-9DE8-340E94A47EDD}" type="presOf" srcId="{BFC7DA74-667D-40C7-8E78-3AF1CCCA71B8}" destId="{6D2887E2-5FE5-4D24-9BE6-8570F06DB780}" srcOrd="0" destOrd="0" presId="urn:microsoft.com/office/officeart/2005/8/layout/radial6"/>
    <dgm:cxn modelId="{FD06543C-411C-460B-B8ED-52B78F0C8F16}" type="presOf" srcId="{44E4539E-3A6A-449F-A4E1-9454DED492EF}" destId="{E2795F5D-1E8E-413A-917B-543C4404D8FB}" srcOrd="0" destOrd="0" presId="urn:microsoft.com/office/officeart/2005/8/layout/radial6"/>
    <dgm:cxn modelId="{5C6CB36E-F894-446A-BAB4-F8415BCAAD12}" type="presParOf" srcId="{E2795F5D-1E8E-413A-917B-543C4404D8FB}" destId="{355375C2-1197-4689-A220-14D2DC753A80}" srcOrd="0" destOrd="0" presId="urn:microsoft.com/office/officeart/2005/8/layout/radial6"/>
    <dgm:cxn modelId="{84BDA06F-04AA-4FE1-83EC-A8B56ED3A525}" type="presParOf" srcId="{E2795F5D-1E8E-413A-917B-543C4404D8FB}" destId="{0385958B-498E-401C-AF3F-DF80DFAF1A37}" srcOrd="1" destOrd="0" presId="urn:microsoft.com/office/officeart/2005/8/layout/radial6"/>
    <dgm:cxn modelId="{C07CBA0A-5EDD-4AE6-8E98-4C59C42F9E24}" type="presParOf" srcId="{E2795F5D-1E8E-413A-917B-543C4404D8FB}" destId="{A8F2B9CF-7CB6-496D-8178-0EA39A1E9FC9}" srcOrd="2" destOrd="0" presId="urn:microsoft.com/office/officeart/2005/8/layout/radial6"/>
    <dgm:cxn modelId="{2E0B3AC9-B345-4ABF-B19B-6D17AB82B80D}" type="presParOf" srcId="{E2795F5D-1E8E-413A-917B-543C4404D8FB}" destId="{E4B284C9-18DB-4449-90C4-D0E652BC6989}" srcOrd="3" destOrd="0" presId="urn:microsoft.com/office/officeart/2005/8/layout/radial6"/>
    <dgm:cxn modelId="{A8CACA9F-F995-4156-B13E-E615127FA5E1}" type="presParOf" srcId="{E2795F5D-1E8E-413A-917B-543C4404D8FB}" destId="{C83026C7-0FED-470C-84DF-26E3EFEA78FC}" srcOrd="4" destOrd="0" presId="urn:microsoft.com/office/officeart/2005/8/layout/radial6"/>
    <dgm:cxn modelId="{BE852987-3C66-4487-B0A3-7EAFE98416A2}" type="presParOf" srcId="{E2795F5D-1E8E-413A-917B-543C4404D8FB}" destId="{C8F1FA67-92CA-4DEC-8AFE-BED3D2F28ECA}" srcOrd="5" destOrd="0" presId="urn:microsoft.com/office/officeart/2005/8/layout/radial6"/>
    <dgm:cxn modelId="{54F15741-FB94-43E8-8504-88EBCA582284}" type="presParOf" srcId="{E2795F5D-1E8E-413A-917B-543C4404D8FB}" destId="{F00ED535-FB31-4E94-BDAE-444E192BCD2E}" srcOrd="6" destOrd="0" presId="urn:microsoft.com/office/officeart/2005/8/layout/radial6"/>
    <dgm:cxn modelId="{B5508D39-55F5-4D73-9C91-9E91FBCB4D8F}" type="presParOf" srcId="{E2795F5D-1E8E-413A-917B-543C4404D8FB}" destId="{6D2887E2-5FE5-4D24-9BE6-8570F06DB780}" srcOrd="7" destOrd="0" presId="urn:microsoft.com/office/officeart/2005/8/layout/radial6"/>
    <dgm:cxn modelId="{AEAE9CA0-2E3B-4322-892F-B8CE4A5EFFC7}" type="presParOf" srcId="{E2795F5D-1E8E-413A-917B-543C4404D8FB}" destId="{1E2447A8-CEEA-4198-AB9C-9D18C536E78B}" srcOrd="8" destOrd="0" presId="urn:microsoft.com/office/officeart/2005/8/layout/radial6"/>
    <dgm:cxn modelId="{67783F09-C466-499D-B4AF-27ED64C8EE1E}" type="presParOf" srcId="{E2795F5D-1E8E-413A-917B-543C4404D8FB}" destId="{9461D11A-5E65-4221-B57D-0FF65685137C}" srcOrd="9"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DD470F-9B6D-4670-8CAF-04641EFF38FF}" type="doc">
      <dgm:prSet loTypeId="urn:microsoft.com/office/officeart/2005/8/layout/hierarchy2" loCatId="hierarchy" qsTypeId="urn:microsoft.com/office/officeart/2005/8/quickstyle/simple1" qsCatId="simple" csTypeId="urn:microsoft.com/office/officeart/2005/8/colors/colorful1#1" csCatId="colorful" phldr="1"/>
      <dgm:spPr/>
      <dgm:t>
        <a:bodyPr/>
        <a:lstStyle/>
        <a:p>
          <a:endParaRPr kumimoji="1" lang="ja-JP" altLang="en-US"/>
        </a:p>
      </dgm:t>
    </dgm:pt>
    <dgm:pt modelId="{05FF0571-F28A-4A1D-A5BF-EA3F03138C75}">
      <dgm:prSet phldrT="[テキスト]"/>
      <dgm:spPr>
        <a:solidFill>
          <a:schemeClr val="accent1">
            <a:lumMod val="75000"/>
          </a:schemeClr>
        </a:solidFill>
        <a:ln>
          <a:noFill/>
        </a:ln>
      </dgm:spPr>
      <dgm:t>
        <a:bodyPr/>
        <a:lstStyle/>
        <a:p>
          <a:r>
            <a:rPr kumimoji="1" lang="zh-TW" altLang="en-US" dirty="0">
              <a:solidFill>
                <a:schemeClr val="bg1"/>
              </a:solidFill>
            </a:rPr>
            <a:t>品牌形象</a:t>
          </a:r>
          <a:endParaRPr kumimoji="1" lang="ja-JP" altLang="en-US" dirty="0">
            <a:solidFill>
              <a:schemeClr val="bg1"/>
            </a:solidFill>
          </a:endParaRPr>
        </a:p>
      </dgm:t>
    </dgm:pt>
    <dgm:pt modelId="{50EFF73F-8FE6-4C18-A247-06903AB8FE05}" type="parTrans" cxnId="{749AA837-9C09-4C65-8DA3-1A517813B008}">
      <dgm:prSet/>
      <dgm:spPr/>
      <dgm:t>
        <a:bodyPr/>
        <a:lstStyle/>
        <a:p>
          <a:endParaRPr kumimoji="1" lang="ja-JP" altLang="en-US">
            <a:solidFill>
              <a:schemeClr val="bg1"/>
            </a:solidFill>
          </a:endParaRPr>
        </a:p>
      </dgm:t>
    </dgm:pt>
    <dgm:pt modelId="{2F97207C-A7D3-4339-BA34-5C3691F69F8F}" type="sibTrans" cxnId="{749AA837-9C09-4C65-8DA3-1A517813B008}">
      <dgm:prSet/>
      <dgm:spPr/>
      <dgm:t>
        <a:bodyPr/>
        <a:lstStyle/>
        <a:p>
          <a:endParaRPr kumimoji="1" lang="ja-JP" altLang="en-US">
            <a:solidFill>
              <a:schemeClr val="bg1"/>
            </a:solidFill>
          </a:endParaRPr>
        </a:p>
      </dgm:t>
    </dgm:pt>
    <dgm:pt modelId="{D3C59EC9-664A-4F89-81E8-0EB585D88863}">
      <dgm:prSet phldrT="[テキスト]"/>
      <dgm:spPr>
        <a:ln>
          <a:noFill/>
        </a:ln>
      </dgm:spPr>
      <dgm:t>
        <a:bodyPr/>
        <a:lstStyle/>
        <a:p>
          <a:r>
            <a:rPr kumimoji="1" lang="zh-TW" altLang="en-US" dirty="0">
              <a:solidFill>
                <a:schemeClr val="bg1"/>
              </a:solidFill>
            </a:rPr>
            <a:t>品牌聯想類型</a:t>
          </a:r>
          <a:endParaRPr kumimoji="1" lang="ja-JP" altLang="en-US" dirty="0">
            <a:solidFill>
              <a:schemeClr val="bg1"/>
            </a:solidFill>
          </a:endParaRPr>
        </a:p>
      </dgm:t>
    </dgm:pt>
    <dgm:pt modelId="{822D4BA4-8D8B-4DAF-8800-076270EDD7FD}" type="parTrans" cxnId="{31825C3A-8358-45B8-B984-DB60DE103E19}">
      <dgm:prSet/>
      <dgm:spPr/>
      <dgm:t>
        <a:bodyPr/>
        <a:lstStyle/>
        <a:p>
          <a:endParaRPr kumimoji="1" lang="ja-JP" altLang="en-US">
            <a:solidFill>
              <a:schemeClr val="bg1"/>
            </a:solidFill>
          </a:endParaRPr>
        </a:p>
      </dgm:t>
    </dgm:pt>
    <dgm:pt modelId="{87DAA9DA-692A-481C-9435-D6DCB390EB7D}" type="sibTrans" cxnId="{31825C3A-8358-45B8-B984-DB60DE103E19}">
      <dgm:prSet/>
      <dgm:spPr/>
      <dgm:t>
        <a:bodyPr/>
        <a:lstStyle/>
        <a:p>
          <a:endParaRPr kumimoji="1" lang="ja-JP" altLang="en-US">
            <a:solidFill>
              <a:schemeClr val="bg1"/>
            </a:solidFill>
          </a:endParaRPr>
        </a:p>
      </dgm:t>
    </dgm:pt>
    <dgm:pt modelId="{923B7659-89FA-47C6-B86E-69919DBC026C}">
      <dgm:prSet phldrT="[テキスト]"/>
      <dgm:spPr>
        <a:solidFill>
          <a:schemeClr val="accent3">
            <a:lumMod val="75000"/>
          </a:schemeClr>
        </a:solidFill>
        <a:ln>
          <a:noFill/>
        </a:ln>
      </dgm:spPr>
      <dgm:t>
        <a:bodyPr/>
        <a:lstStyle/>
        <a:p>
          <a:r>
            <a:rPr kumimoji="1" lang="zh-TW" altLang="en-US" dirty="0">
              <a:solidFill>
                <a:schemeClr val="bg1"/>
              </a:solidFill>
            </a:rPr>
            <a:t>屬性</a:t>
          </a:r>
          <a:endParaRPr kumimoji="1" lang="ja-JP" altLang="en-US" dirty="0">
            <a:solidFill>
              <a:schemeClr val="bg1"/>
            </a:solidFill>
          </a:endParaRPr>
        </a:p>
      </dgm:t>
    </dgm:pt>
    <dgm:pt modelId="{04B58AA6-D1F9-4E71-8220-CDA06BB915DC}" type="parTrans" cxnId="{C06B83F1-0EA2-4A73-861A-B8B22B2E2A73}">
      <dgm:prSet/>
      <dgm:spPr/>
      <dgm:t>
        <a:bodyPr/>
        <a:lstStyle/>
        <a:p>
          <a:endParaRPr kumimoji="1" lang="ja-JP" altLang="en-US">
            <a:solidFill>
              <a:schemeClr val="bg1"/>
            </a:solidFill>
          </a:endParaRPr>
        </a:p>
      </dgm:t>
    </dgm:pt>
    <dgm:pt modelId="{AEEAB511-91E5-45CC-B4F1-8D721051F8E5}" type="sibTrans" cxnId="{C06B83F1-0EA2-4A73-861A-B8B22B2E2A73}">
      <dgm:prSet/>
      <dgm:spPr/>
      <dgm:t>
        <a:bodyPr/>
        <a:lstStyle/>
        <a:p>
          <a:endParaRPr kumimoji="1" lang="ja-JP" altLang="en-US">
            <a:solidFill>
              <a:schemeClr val="bg1"/>
            </a:solidFill>
          </a:endParaRPr>
        </a:p>
      </dgm:t>
    </dgm:pt>
    <dgm:pt modelId="{A8D8514A-89FD-42DD-BA79-A88AA07E82BB}">
      <dgm:prSet phldrT="[テキスト]"/>
      <dgm:spPr>
        <a:solidFill>
          <a:schemeClr val="accent3">
            <a:lumMod val="75000"/>
          </a:schemeClr>
        </a:solidFill>
        <a:ln>
          <a:noFill/>
        </a:ln>
      </dgm:spPr>
      <dgm:t>
        <a:bodyPr/>
        <a:lstStyle/>
        <a:p>
          <a:r>
            <a:rPr kumimoji="1" lang="zh-TW" altLang="en-US" dirty="0">
              <a:solidFill>
                <a:schemeClr val="bg1"/>
              </a:solidFill>
            </a:rPr>
            <a:t>態度</a:t>
          </a:r>
          <a:endParaRPr kumimoji="1" lang="ja-JP" altLang="en-US" dirty="0">
            <a:solidFill>
              <a:schemeClr val="bg1"/>
            </a:solidFill>
          </a:endParaRPr>
        </a:p>
      </dgm:t>
    </dgm:pt>
    <dgm:pt modelId="{7491168F-C501-4640-8C77-51DC1A5AF7AF}" type="parTrans" cxnId="{CEE0A180-03B3-4E70-B7F5-33A472EC0641}">
      <dgm:prSet/>
      <dgm:spPr/>
      <dgm:t>
        <a:bodyPr/>
        <a:lstStyle/>
        <a:p>
          <a:endParaRPr kumimoji="1" lang="ja-JP" altLang="en-US">
            <a:solidFill>
              <a:schemeClr val="bg1"/>
            </a:solidFill>
          </a:endParaRPr>
        </a:p>
      </dgm:t>
    </dgm:pt>
    <dgm:pt modelId="{E183751B-184B-45DE-9852-B8C17DECF535}" type="sibTrans" cxnId="{CEE0A180-03B3-4E70-B7F5-33A472EC0641}">
      <dgm:prSet/>
      <dgm:spPr/>
      <dgm:t>
        <a:bodyPr/>
        <a:lstStyle/>
        <a:p>
          <a:endParaRPr kumimoji="1" lang="ja-JP" altLang="en-US">
            <a:solidFill>
              <a:schemeClr val="bg1"/>
            </a:solidFill>
          </a:endParaRPr>
        </a:p>
      </dgm:t>
    </dgm:pt>
    <dgm:pt modelId="{A09FCBA6-71A1-49AB-AF24-91F7ED1ED695}">
      <dgm:prSet phldrT="[テキスト]"/>
      <dgm:spPr>
        <a:ln>
          <a:noFill/>
        </a:ln>
      </dgm:spPr>
      <dgm:t>
        <a:bodyPr/>
        <a:lstStyle/>
        <a:p>
          <a:r>
            <a:rPr kumimoji="1" lang="zh-TW" altLang="en-US" dirty="0">
              <a:solidFill>
                <a:schemeClr val="bg1"/>
              </a:solidFill>
            </a:rPr>
            <a:t>品牌聯想的獨特性</a:t>
          </a:r>
          <a:endParaRPr kumimoji="1" lang="ja-JP" altLang="en-US" dirty="0">
            <a:solidFill>
              <a:schemeClr val="bg1"/>
            </a:solidFill>
          </a:endParaRPr>
        </a:p>
      </dgm:t>
    </dgm:pt>
    <dgm:pt modelId="{57592281-6BCD-47A1-AFD7-6A44CB398B63}" type="parTrans" cxnId="{7D9F4F90-F355-40ED-894B-B578B9CE97C4}">
      <dgm:prSet/>
      <dgm:spPr/>
      <dgm:t>
        <a:bodyPr/>
        <a:lstStyle/>
        <a:p>
          <a:endParaRPr kumimoji="1" lang="ja-JP" altLang="en-US">
            <a:solidFill>
              <a:schemeClr val="bg1"/>
            </a:solidFill>
          </a:endParaRPr>
        </a:p>
      </dgm:t>
    </dgm:pt>
    <dgm:pt modelId="{51F53A72-559B-4EC0-888D-0E2FB2DF39C7}" type="sibTrans" cxnId="{7D9F4F90-F355-40ED-894B-B578B9CE97C4}">
      <dgm:prSet/>
      <dgm:spPr/>
      <dgm:t>
        <a:bodyPr/>
        <a:lstStyle/>
        <a:p>
          <a:endParaRPr kumimoji="1" lang="ja-JP" altLang="en-US">
            <a:solidFill>
              <a:schemeClr val="bg1"/>
            </a:solidFill>
          </a:endParaRPr>
        </a:p>
      </dgm:t>
    </dgm:pt>
    <dgm:pt modelId="{75E3F1FE-9FAD-40C0-A1D1-369296289060}">
      <dgm:prSet/>
      <dgm:spPr>
        <a:ln>
          <a:noFill/>
        </a:ln>
      </dgm:spPr>
      <dgm:t>
        <a:bodyPr/>
        <a:lstStyle/>
        <a:p>
          <a:r>
            <a:rPr kumimoji="1" lang="zh-TW" altLang="en-US" dirty="0">
              <a:solidFill>
                <a:schemeClr val="bg1"/>
              </a:solidFill>
            </a:rPr>
            <a:t>品牌聯想的強度</a:t>
          </a:r>
          <a:endParaRPr kumimoji="1" lang="ja-JP" altLang="en-US" dirty="0">
            <a:solidFill>
              <a:schemeClr val="bg1"/>
            </a:solidFill>
          </a:endParaRPr>
        </a:p>
      </dgm:t>
    </dgm:pt>
    <dgm:pt modelId="{1D252D82-250C-45F3-936A-A2B2FA47BA19}" type="parTrans" cxnId="{7542D759-387C-4AC8-84F2-1FF919B37E36}">
      <dgm:prSet/>
      <dgm:spPr/>
      <dgm:t>
        <a:bodyPr/>
        <a:lstStyle/>
        <a:p>
          <a:endParaRPr kumimoji="1" lang="ja-JP" altLang="en-US">
            <a:solidFill>
              <a:schemeClr val="bg1"/>
            </a:solidFill>
          </a:endParaRPr>
        </a:p>
      </dgm:t>
    </dgm:pt>
    <dgm:pt modelId="{94465546-3B19-4ADC-B490-61688B049640}" type="sibTrans" cxnId="{7542D759-387C-4AC8-84F2-1FF919B37E36}">
      <dgm:prSet/>
      <dgm:spPr/>
      <dgm:t>
        <a:bodyPr/>
        <a:lstStyle/>
        <a:p>
          <a:endParaRPr kumimoji="1" lang="ja-JP" altLang="en-US">
            <a:solidFill>
              <a:schemeClr val="bg1"/>
            </a:solidFill>
          </a:endParaRPr>
        </a:p>
      </dgm:t>
    </dgm:pt>
    <dgm:pt modelId="{BABBE03E-D9DC-4B75-8ADB-7EA4D8960C8C}">
      <dgm:prSet/>
      <dgm:spPr>
        <a:ln>
          <a:noFill/>
        </a:ln>
      </dgm:spPr>
      <dgm:t>
        <a:bodyPr/>
        <a:lstStyle/>
        <a:p>
          <a:r>
            <a:rPr kumimoji="1" lang="zh-TW" altLang="en-US" dirty="0">
              <a:solidFill>
                <a:schemeClr val="bg1"/>
              </a:solidFill>
            </a:rPr>
            <a:t>品牌聯想的好感度</a:t>
          </a:r>
          <a:endParaRPr kumimoji="1" lang="ja-JP" altLang="en-US" dirty="0">
            <a:solidFill>
              <a:schemeClr val="bg1"/>
            </a:solidFill>
          </a:endParaRPr>
        </a:p>
      </dgm:t>
    </dgm:pt>
    <dgm:pt modelId="{062B8F15-4907-46B4-B187-23D08A72E487}" type="parTrans" cxnId="{EC075789-2592-48A6-9EEA-17CCA952E4CB}">
      <dgm:prSet/>
      <dgm:spPr/>
      <dgm:t>
        <a:bodyPr/>
        <a:lstStyle/>
        <a:p>
          <a:endParaRPr kumimoji="1" lang="ja-JP" altLang="en-US">
            <a:solidFill>
              <a:schemeClr val="bg1"/>
            </a:solidFill>
          </a:endParaRPr>
        </a:p>
      </dgm:t>
    </dgm:pt>
    <dgm:pt modelId="{99C7FFA7-E005-4599-850D-FF0E76A2DD64}" type="sibTrans" cxnId="{EC075789-2592-48A6-9EEA-17CCA952E4CB}">
      <dgm:prSet/>
      <dgm:spPr/>
      <dgm:t>
        <a:bodyPr/>
        <a:lstStyle/>
        <a:p>
          <a:endParaRPr kumimoji="1" lang="ja-JP" altLang="en-US">
            <a:solidFill>
              <a:schemeClr val="bg1"/>
            </a:solidFill>
          </a:endParaRPr>
        </a:p>
      </dgm:t>
    </dgm:pt>
    <dgm:pt modelId="{638A5CCD-439A-433E-B805-283D91E93B03}">
      <dgm:prSet/>
      <dgm:spPr>
        <a:solidFill>
          <a:schemeClr val="accent3">
            <a:lumMod val="75000"/>
          </a:schemeClr>
        </a:solidFill>
        <a:ln>
          <a:noFill/>
        </a:ln>
      </dgm:spPr>
      <dgm:t>
        <a:bodyPr/>
        <a:lstStyle/>
        <a:p>
          <a:r>
            <a:rPr kumimoji="1" lang="zh-TW" altLang="en-US" dirty="0">
              <a:solidFill>
                <a:schemeClr val="bg1"/>
              </a:solidFill>
            </a:rPr>
            <a:t>利益</a:t>
          </a:r>
          <a:endParaRPr kumimoji="1" lang="ja-JP" altLang="en-US" dirty="0">
            <a:solidFill>
              <a:schemeClr val="bg1"/>
            </a:solidFill>
          </a:endParaRPr>
        </a:p>
      </dgm:t>
    </dgm:pt>
    <dgm:pt modelId="{B518DDBC-C0D4-44B9-9AB1-FFB37FD7BA49}" type="parTrans" cxnId="{70CA3A54-5392-420C-932C-B21EBB23DFCB}">
      <dgm:prSet/>
      <dgm:spPr/>
      <dgm:t>
        <a:bodyPr/>
        <a:lstStyle/>
        <a:p>
          <a:endParaRPr kumimoji="1" lang="ja-JP" altLang="en-US">
            <a:solidFill>
              <a:schemeClr val="bg1"/>
            </a:solidFill>
          </a:endParaRPr>
        </a:p>
      </dgm:t>
    </dgm:pt>
    <dgm:pt modelId="{3D257A48-10DB-462A-B98A-3B3207FDB3AE}" type="sibTrans" cxnId="{70CA3A54-5392-420C-932C-B21EBB23DFCB}">
      <dgm:prSet/>
      <dgm:spPr/>
      <dgm:t>
        <a:bodyPr/>
        <a:lstStyle/>
        <a:p>
          <a:endParaRPr kumimoji="1" lang="ja-JP" altLang="en-US">
            <a:solidFill>
              <a:schemeClr val="bg1"/>
            </a:solidFill>
          </a:endParaRPr>
        </a:p>
      </dgm:t>
    </dgm:pt>
    <dgm:pt modelId="{CEAA904D-FE10-4460-864A-049092049B9C}">
      <dgm:prSet/>
      <dgm:spPr>
        <a:ln>
          <a:noFill/>
        </a:ln>
      </dgm:spPr>
      <dgm:t>
        <a:bodyPr/>
        <a:lstStyle/>
        <a:p>
          <a:r>
            <a:rPr kumimoji="1" lang="zh-TW" altLang="en-US" dirty="0">
              <a:solidFill>
                <a:schemeClr val="bg1"/>
              </a:solidFill>
            </a:rPr>
            <a:t>產品相關</a:t>
          </a:r>
          <a:endParaRPr kumimoji="1" lang="ja-JP" altLang="en-US" dirty="0">
            <a:solidFill>
              <a:schemeClr val="bg1"/>
            </a:solidFill>
          </a:endParaRPr>
        </a:p>
      </dgm:t>
    </dgm:pt>
    <dgm:pt modelId="{97C0004E-681E-4244-9A6F-08F7FE9482F9}" type="parTrans" cxnId="{5D77307E-A858-43BE-81D6-0ACF1C19291E}">
      <dgm:prSet/>
      <dgm:spPr/>
      <dgm:t>
        <a:bodyPr/>
        <a:lstStyle/>
        <a:p>
          <a:endParaRPr kumimoji="1" lang="ja-JP" altLang="en-US">
            <a:solidFill>
              <a:schemeClr val="bg1"/>
            </a:solidFill>
          </a:endParaRPr>
        </a:p>
      </dgm:t>
    </dgm:pt>
    <dgm:pt modelId="{197199ED-0C5E-4FC1-9227-7114972CA710}" type="sibTrans" cxnId="{5D77307E-A858-43BE-81D6-0ACF1C19291E}">
      <dgm:prSet/>
      <dgm:spPr/>
      <dgm:t>
        <a:bodyPr/>
        <a:lstStyle/>
        <a:p>
          <a:endParaRPr kumimoji="1" lang="ja-JP" altLang="en-US">
            <a:solidFill>
              <a:schemeClr val="bg1"/>
            </a:solidFill>
          </a:endParaRPr>
        </a:p>
      </dgm:t>
    </dgm:pt>
    <dgm:pt modelId="{29B548BF-D534-4E91-A4F4-21748E1EAD70}">
      <dgm:prSet/>
      <dgm:spPr>
        <a:ln>
          <a:noFill/>
        </a:ln>
      </dgm:spPr>
      <dgm:t>
        <a:bodyPr/>
        <a:lstStyle/>
        <a:p>
          <a:r>
            <a:rPr kumimoji="1" lang="zh-TW" altLang="en-US" dirty="0">
              <a:solidFill>
                <a:schemeClr val="bg1"/>
              </a:solidFill>
            </a:rPr>
            <a:t>功能性</a:t>
          </a:r>
          <a:endParaRPr kumimoji="1" lang="ja-JP" altLang="en-US" dirty="0">
            <a:solidFill>
              <a:schemeClr val="bg1"/>
            </a:solidFill>
          </a:endParaRPr>
        </a:p>
      </dgm:t>
    </dgm:pt>
    <dgm:pt modelId="{5F3458C7-A543-46CE-8C63-6727596610D4}" type="parTrans" cxnId="{2F78B8BD-2FF3-44E0-A95B-D9B3A08FEFB0}">
      <dgm:prSet/>
      <dgm:spPr/>
      <dgm:t>
        <a:bodyPr/>
        <a:lstStyle/>
        <a:p>
          <a:endParaRPr kumimoji="1" lang="ja-JP" altLang="en-US">
            <a:solidFill>
              <a:schemeClr val="bg1"/>
            </a:solidFill>
          </a:endParaRPr>
        </a:p>
      </dgm:t>
    </dgm:pt>
    <dgm:pt modelId="{8BBA50BA-03F5-4D4D-B590-D87702A0C0E0}" type="sibTrans" cxnId="{2F78B8BD-2FF3-44E0-A95B-D9B3A08FEFB0}">
      <dgm:prSet/>
      <dgm:spPr/>
      <dgm:t>
        <a:bodyPr/>
        <a:lstStyle/>
        <a:p>
          <a:endParaRPr kumimoji="1" lang="ja-JP" altLang="en-US">
            <a:solidFill>
              <a:schemeClr val="bg1"/>
            </a:solidFill>
          </a:endParaRPr>
        </a:p>
      </dgm:t>
    </dgm:pt>
    <dgm:pt modelId="{C6147360-E8DA-4554-8A85-60A47D098BCC}">
      <dgm:prSet/>
      <dgm:spPr>
        <a:ln>
          <a:noFill/>
        </a:ln>
      </dgm:spPr>
      <dgm:t>
        <a:bodyPr/>
        <a:lstStyle/>
        <a:p>
          <a:r>
            <a:rPr kumimoji="1" lang="zh-TW" altLang="en-US" dirty="0">
              <a:solidFill>
                <a:schemeClr val="bg1"/>
              </a:solidFill>
            </a:rPr>
            <a:t>象徵性</a:t>
          </a:r>
          <a:endParaRPr kumimoji="1" lang="ja-JP" altLang="en-US" dirty="0">
            <a:solidFill>
              <a:schemeClr val="bg1"/>
            </a:solidFill>
          </a:endParaRPr>
        </a:p>
      </dgm:t>
    </dgm:pt>
    <dgm:pt modelId="{F74AB749-7335-4AD8-B1E5-BCBAC047CDE2}" type="parTrans" cxnId="{8553E474-1068-4DDF-9CA5-94D1152DA805}">
      <dgm:prSet/>
      <dgm:spPr/>
      <dgm:t>
        <a:bodyPr/>
        <a:lstStyle/>
        <a:p>
          <a:endParaRPr kumimoji="1" lang="ja-JP" altLang="en-US">
            <a:solidFill>
              <a:schemeClr val="bg1"/>
            </a:solidFill>
          </a:endParaRPr>
        </a:p>
      </dgm:t>
    </dgm:pt>
    <dgm:pt modelId="{64841704-CC79-42A1-AE88-24291B4B32F0}" type="sibTrans" cxnId="{8553E474-1068-4DDF-9CA5-94D1152DA805}">
      <dgm:prSet/>
      <dgm:spPr/>
      <dgm:t>
        <a:bodyPr/>
        <a:lstStyle/>
        <a:p>
          <a:endParaRPr kumimoji="1" lang="ja-JP" altLang="en-US">
            <a:solidFill>
              <a:schemeClr val="bg1"/>
            </a:solidFill>
          </a:endParaRPr>
        </a:p>
      </dgm:t>
    </dgm:pt>
    <dgm:pt modelId="{E2D4126D-2AC5-49D8-B121-A76AA6C79B3C}">
      <dgm:prSet/>
      <dgm:spPr>
        <a:ln>
          <a:noFill/>
        </a:ln>
      </dgm:spPr>
      <dgm:t>
        <a:bodyPr/>
        <a:lstStyle/>
        <a:p>
          <a:r>
            <a:rPr kumimoji="1" lang="zh-TW" altLang="en-US" dirty="0">
              <a:solidFill>
                <a:schemeClr val="bg1"/>
              </a:solidFill>
            </a:rPr>
            <a:t>經驗性</a:t>
          </a:r>
          <a:endParaRPr kumimoji="1" lang="ja-JP" altLang="en-US" dirty="0">
            <a:solidFill>
              <a:schemeClr val="bg1"/>
            </a:solidFill>
          </a:endParaRPr>
        </a:p>
      </dgm:t>
    </dgm:pt>
    <dgm:pt modelId="{CF0E14EB-E351-4AA7-86AB-5455ECE2B87A}" type="parTrans" cxnId="{822F9661-3ADD-432A-B7DA-B4BBEA5BB72F}">
      <dgm:prSet/>
      <dgm:spPr/>
      <dgm:t>
        <a:bodyPr/>
        <a:lstStyle/>
        <a:p>
          <a:endParaRPr kumimoji="1" lang="ja-JP" altLang="en-US">
            <a:solidFill>
              <a:schemeClr val="bg1"/>
            </a:solidFill>
          </a:endParaRPr>
        </a:p>
      </dgm:t>
    </dgm:pt>
    <dgm:pt modelId="{F9C4EC09-6EB2-499B-A738-A3C32024203A}" type="sibTrans" cxnId="{822F9661-3ADD-432A-B7DA-B4BBEA5BB72F}">
      <dgm:prSet/>
      <dgm:spPr/>
      <dgm:t>
        <a:bodyPr/>
        <a:lstStyle/>
        <a:p>
          <a:endParaRPr kumimoji="1" lang="ja-JP" altLang="en-US">
            <a:solidFill>
              <a:schemeClr val="bg1"/>
            </a:solidFill>
          </a:endParaRPr>
        </a:p>
      </dgm:t>
    </dgm:pt>
    <dgm:pt modelId="{FDDDB72B-2D0F-4C5D-9FBE-4B803EA05FFC}">
      <dgm:prSet/>
      <dgm:spPr>
        <a:ln>
          <a:noFill/>
        </a:ln>
      </dgm:spPr>
      <dgm:t>
        <a:bodyPr/>
        <a:lstStyle/>
        <a:p>
          <a:r>
            <a:rPr kumimoji="1" lang="zh-TW" altLang="en-US" dirty="0">
              <a:solidFill>
                <a:schemeClr val="bg1"/>
              </a:solidFill>
            </a:rPr>
            <a:t>非產品相關</a:t>
          </a:r>
          <a:endParaRPr kumimoji="1" lang="ja-JP" altLang="en-US" dirty="0">
            <a:solidFill>
              <a:schemeClr val="bg1"/>
            </a:solidFill>
          </a:endParaRPr>
        </a:p>
      </dgm:t>
    </dgm:pt>
    <dgm:pt modelId="{6B64F618-B5EA-43BF-8C59-F366983AA5B4}" type="parTrans" cxnId="{E025F29E-A747-465F-BC3A-A376CB915228}">
      <dgm:prSet/>
      <dgm:spPr/>
      <dgm:t>
        <a:bodyPr/>
        <a:lstStyle/>
        <a:p>
          <a:endParaRPr kumimoji="1" lang="ja-JP" altLang="en-US">
            <a:solidFill>
              <a:schemeClr val="bg1"/>
            </a:solidFill>
          </a:endParaRPr>
        </a:p>
      </dgm:t>
    </dgm:pt>
    <dgm:pt modelId="{CAA63BF6-5E72-4D11-8CD9-0AA671742CC0}" type="sibTrans" cxnId="{E025F29E-A747-465F-BC3A-A376CB915228}">
      <dgm:prSet/>
      <dgm:spPr/>
      <dgm:t>
        <a:bodyPr/>
        <a:lstStyle/>
        <a:p>
          <a:endParaRPr kumimoji="1" lang="ja-JP" altLang="en-US">
            <a:solidFill>
              <a:schemeClr val="bg1"/>
            </a:solidFill>
          </a:endParaRPr>
        </a:p>
      </dgm:t>
    </dgm:pt>
    <dgm:pt modelId="{1D133979-FF4A-498D-AA3D-CB9D6B474991}">
      <dgm:prSet/>
      <dgm:spPr>
        <a:solidFill>
          <a:schemeClr val="accent6">
            <a:lumMod val="75000"/>
          </a:schemeClr>
        </a:solidFill>
        <a:ln>
          <a:noFill/>
        </a:ln>
      </dgm:spPr>
      <dgm:t>
        <a:bodyPr/>
        <a:lstStyle/>
        <a:p>
          <a:r>
            <a:rPr kumimoji="1" lang="zh-TW" altLang="en-US" dirty="0">
              <a:solidFill>
                <a:schemeClr val="bg1"/>
              </a:solidFill>
            </a:rPr>
            <a:t>包裝</a:t>
          </a:r>
          <a:endParaRPr kumimoji="1" lang="ja-JP" altLang="en-US" dirty="0">
            <a:solidFill>
              <a:schemeClr val="bg1"/>
            </a:solidFill>
          </a:endParaRPr>
        </a:p>
      </dgm:t>
    </dgm:pt>
    <dgm:pt modelId="{51E92E1B-6E99-4426-B923-07E70D7CFA18}" type="parTrans" cxnId="{233423AE-0286-4275-A171-7E5D5297BDD5}">
      <dgm:prSet>
        <dgm:style>
          <a:lnRef idx="1">
            <a:schemeClr val="accent2"/>
          </a:lnRef>
          <a:fillRef idx="0">
            <a:schemeClr val="accent2"/>
          </a:fillRef>
          <a:effectRef idx="0">
            <a:schemeClr val="accent2"/>
          </a:effectRef>
          <a:fontRef idx="minor">
            <a:schemeClr val="tx1"/>
          </a:fontRef>
        </dgm:style>
      </dgm:prSet>
      <dgm:spPr/>
      <dgm:t>
        <a:bodyPr/>
        <a:lstStyle/>
        <a:p>
          <a:endParaRPr kumimoji="1" lang="ja-JP" altLang="en-US">
            <a:solidFill>
              <a:schemeClr val="bg1"/>
            </a:solidFill>
          </a:endParaRPr>
        </a:p>
      </dgm:t>
    </dgm:pt>
    <dgm:pt modelId="{64689099-A4E9-44F9-810E-EB60BC67BF7B}" type="sibTrans" cxnId="{233423AE-0286-4275-A171-7E5D5297BDD5}">
      <dgm:prSet/>
      <dgm:spPr/>
      <dgm:t>
        <a:bodyPr/>
        <a:lstStyle/>
        <a:p>
          <a:endParaRPr kumimoji="1" lang="ja-JP" altLang="en-US">
            <a:solidFill>
              <a:schemeClr val="bg1"/>
            </a:solidFill>
          </a:endParaRPr>
        </a:p>
      </dgm:t>
    </dgm:pt>
    <dgm:pt modelId="{A9149E7E-7F33-44F9-AFDC-F0FA1750F6F6}">
      <dgm:prSet/>
      <dgm:spPr>
        <a:solidFill>
          <a:schemeClr val="accent6">
            <a:lumMod val="75000"/>
          </a:schemeClr>
        </a:solidFill>
        <a:ln>
          <a:noFill/>
        </a:ln>
      </dgm:spPr>
      <dgm:t>
        <a:bodyPr/>
        <a:lstStyle/>
        <a:p>
          <a:r>
            <a:rPr kumimoji="1" lang="zh-TW" altLang="en-US" dirty="0">
              <a:solidFill>
                <a:schemeClr val="bg1"/>
              </a:solidFill>
            </a:rPr>
            <a:t>價格</a:t>
          </a:r>
          <a:endParaRPr kumimoji="1" lang="ja-JP" altLang="en-US" dirty="0">
            <a:solidFill>
              <a:schemeClr val="bg1"/>
            </a:solidFill>
          </a:endParaRPr>
        </a:p>
      </dgm:t>
    </dgm:pt>
    <dgm:pt modelId="{7D3D3EEA-6530-4241-9FFC-B373FC4B9D15}" type="parTrans" cxnId="{1ECF0DCC-B314-4DBA-B3AE-9908FDC6CC06}">
      <dgm:prSet>
        <dgm:style>
          <a:lnRef idx="1">
            <a:schemeClr val="accent2"/>
          </a:lnRef>
          <a:fillRef idx="0">
            <a:schemeClr val="accent2"/>
          </a:fillRef>
          <a:effectRef idx="0">
            <a:schemeClr val="accent2"/>
          </a:effectRef>
          <a:fontRef idx="minor">
            <a:schemeClr val="tx1"/>
          </a:fontRef>
        </dgm:style>
      </dgm:prSet>
      <dgm:spPr/>
      <dgm:t>
        <a:bodyPr/>
        <a:lstStyle/>
        <a:p>
          <a:endParaRPr kumimoji="1" lang="ja-JP" altLang="en-US">
            <a:solidFill>
              <a:schemeClr val="bg1"/>
            </a:solidFill>
          </a:endParaRPr>
        </a:p>
      </dgm:t>
    </dgm:pt>
    <dgm:pt modelId="{A3CDAF03-E949-450C-BD39-B288C4A1B75D}" type="sibTrans" cxnId="{1ECF0DCC-B314-4DBA-B3AE-9908FDC6CC06}">
      <dgm:prSet/>
      <dgm:spPr/>
      <dgm:t>
        <a:bodyPr/>
        <a:lstStyle/>
        <a:p>
          <a:endParaRPr kumimoji="1" lang="ja-JP" altLang="en-US">
            <a:solidFill>
              <a:schemeClr val="bg1"/>
            </a:solidFill>
          </a:endParaRPr>
        </a:p>
      </dgm:t>
    </dgm:pt>
    <dgm:pt modelId="{210B5570-4CD0-4F97-8D8E-8B441734023C}">
      <dgm:prSet/>
      <dgm:spPr>
        <a:solidFill>
          <a:schemeClr val="accent6">
            <a:lumMod val="75000"/>
          </a:schemeClr>
        </a:solidFill>
        <a:ln>
          <a:noFill/>
        </a:ln>
      </dgm:spPr>
      <dgm:t>
        <a:bodyPr/>
        <a:lstStyle/>
        <a:p>
          <a:r>
            <a:rPr kumimoji="1" lang="zh-TW" altLang="en-US" dirty="0">
              <a:solidFill>
                <a:schemeClr val="bg1"/>
              </a:solidFill>
            </a:rPr>
            <a:t>使用想像</a:t>
          </a:r>
          <a:endParaRPr kumimoji="1" lang="ja-JP" altLang="en-US" dirty="0">
            <a:solidFill>
              <a:schemeClr val="bg1"/>
            </a:solidFill>
          </a:endParaRPr>
        </a:p>
      </dgm:t>
    </dgm:pt>
    <dgm:pt modelId="{127E1BD0-F72D-49B8-9AB0-9ED2A414224D}" type="parTrans" cxnId="{1593EAEE-5CC3-488A-B4A5-399705AC3859}">
      <dgm:prSet>
        <dgm:style>
          <a:lnRef idx="1">
            <a:schemeClr val="accent2"/>
          </a:lnRef>
          <a:fillRef idx="0">
            <a:schemeClr val="accent2"/>
          </a:fillRef>
          <a:effectRef idx="0">
            <a:schemeClr val="accent2"/>
          </a:effectRef>
          <a:fontRef idx="minor">
            <a:schemeClr val="tx1"/>
          </a:fontRef>
        </dgm:style>
      </dgm:prSet>
      <dgm:spPr/>
      <dgm:t>
        <a:bodyPr/>
        <a:lstStyle/>
        <a:p>
          <a:endParaRPr kumimoji="1" lang="ja-JP" altLang="en-US">
            <a:solidFill>
              <a:schemeClr val="bg1"/>
            </a:solidFill>
          </a:endParaRPr>
        </a:p>
      </dgm:t>
    </dgm:pt>
    <dgm:pt modelId="{9A4B7484-1012-4DF9-B484-2B5529342939}" type="sibTrans" cxnId="{1593EAEE-5CC3-488A-B4A5-399705AC3859}">
      <dgm:prSet/>
      <dgm:spPr/>
      <dgm:t>
        <a:bodyPr/>
        <a:lstStyle/>
        <a:p>
          <a:endParaRPr kumimoji="1" lang="ja-JP" altLang="en-US">
            <a:solidFill>
              <a:schemeClr val="bg1"/>
            </a:solidFill>
          </a:endParaRPr>
        </a:p>
      </dgm:t>
    </dgm:pt>
    <dgm:pt modelId="{97257C24-8959-4413-80C0-56A6EE4BD8B3}">
      <dgm:prSet/>
      <dgm:spPr>
        <a:solidFill>
          <a:schemeClr val="accent6">
            <a:lumMod val="75000"/>
          </a:schemeClr>
        </a:solidFill>
        <a:ln>
          <a:noFill/>
        </a:ln>
      </dgm:spPr>
      <dgm:t>
        <a:bodyPr/>
        <a:lstStyle/>
        <a:p>
          <a:r>
            <a:rPr kumimoji="1" lang="zh-TW" altLang="en-US" dirty="0">
              <a:solidFill>
                <a:schemeClr val="bg1"/>
              </a:solidFill>
            </a:rPr>
            <a:t>使用者想像</a:t>
          </a:r>
          <a:endParaRPr kumimoji="1" lang="ja-JP" altLang="en-US" dirty="0">
            <a:solidFill>
              <a:schemeClr val="bg1"/>
            </a:solidFill>
          </a:endParaRPr>
        </a:p>
      </dgm:t>
    </dgm:pt>
    <dgm:pt modelId="{AC0B35FB-13F7-4C88-BD61-C9C52F549944}" type="parTrans" cxnId="{FA1A055F-EDE6-41E6-88D0-AE3560A13BAB}">
      <dgm:prSet>
        <dgm:style>
          <a:lnRef idx="1">
            <a:schemeClr val="accent2"/>
          </a:lnRef>
          <a:fillRef idx="0">
            <a:schemeClr val="accent2"/>
          </a:fillRef>
          <a:effectRef idx="0">
            <a:schemeClr val="accent2"/>
          </a:effectRef>
          <a:fontRef idx="minor">
            <a:schemeClr val="tx1"/>
          </a:fontRef>
        </dgm:style>
      </dgm:prSet>
      <dgm:spPr/>
      <dgm:t>
        <a:bodyPr/>
        <a:lstStyle/>
        <a:p>
          <a:endParaRPr kumimoji="1" lang="ja-JP" altLang="en-US">
            <a:solidFill>
              <a:schemeClr val="bg1"/>
            </a:solidFill>
          </a:endParaRPr>
        </a:p>
      </dgm:t>
    </dgm:pt>
    <dgm:pt modelId="{5B8A7DA3-8247-42EA-8D83-CE12BBA8EE7A}" type="sibTrans" cxnId="{FA1A055F-EDE6-41E6-88D0-AE3560A13BAB}">
      <dgm:prSet/>
      <dgm:spPr/>
      <dgm:t>
        <a:bodyPr/>
        <a:lstStyle/>
        <a:p>
          <a:endParaRPr kumimoji="1" lang="ja-JP" altLang="en-US">
            <a:solidFill>
              <a:schemeClr val="bg1"/>
            </a:solidFill>
          </a:endParaRPr>
        </a:p>
      </dgm:t>
    </dgm:pt>
    <dgm:pt modelId="{6053D49D-6656-4E2F-9159-FB200FA8DCCD}" type="pres">
      <dgm:prSet presAssocID="{52DD470F-9B6D-4670-8CAF-04641EFF38FF}" presName="diagram" presStyleCnt="0">
        <dgm:presLayoutVars>
          <dgm:chPref val="1"/>
          <dgm:dir/>
          <dgm:animOne val="branch"/>
          <dgm:animLvl val="lvl"/>
          <dgm:resizeHandles val="exact"/>
        </dgm:presLayoutVars>
      </dgm:prSet>
      <dgm:spPr/>
      <dgm:t>
        <a:bodyPr/>
        <a:lstStyle/>
        <a:p>
          <a:endParaRPr lang="zh-TW" altLang="en-US"/>
        </a:p>
      </dgm:t>
    </dgm:pt>
    <dgm:pt modelId="{BF9CA44E-B9E0-4C68-A2CF-52AA751E6CFE}" type="pres">
      <dgm:prSet presAssocID="{05FF0571-F28A-4A1D-A5BF-EA3F03138C75}" presName="root1" presStyleCnt="0"/>
      <dgm:spPr/>
    </dgm:pt>
    <dgm:pt modelId="{8331D61F-11AD-4D8D-A0DE-5FCEEB70E197}" type="pres">
      <dgm:prSet presAssocID="{05FF0571-F28A-4A1D-A5BF-EA3F03138C75}" presName="LevelOneTextNode" presStyleLbl="node0" presStyleIdx="0" presStyleCnt="1">
        <dgm:presLayoutVars>
          <dgm:chPref val="3"/>
        </dgm:presLayoutVars>
      </dgm:prSet>
      <dgm:spPr/>
      <dgm:t>
        <a:bodyPr/>
        <a:lstStyle/>
        <a:p>
          <a:endParaRPr lang="zh-TW" altLang="en-US"/>
        </a:p>
      </dgm:t>
    </dgm:pt>
    <dgm:pt modelId="{F60A5DC9-C624-4F34-8E72-9E128AE36095}" type="pres">
      <dgm:prSet presAssocID="{05FF0571-F28A-4A1D-A5BF-EA3F03138C75}" presName="level2hierChild" presStyleCnt="0"/>
      <dgm:spPr/>
    </dgm:pt>
    <dgm:pt modelId="{63C3C0A3-5E44-4D3C-8B4B-412AC0116C75}" type="pres">
      <dgm:prSet presAssocID="{062B8F15-4907-46B4-B187-23D08A72E487}" presName="conn2-1" presStyleLbl="parChTrans1D2" presStyleIdx="0" presStyleCnt="4"/>
      <dgm:spPr/>
      <dgm:t>
        <a:bodyPr/>
        <a:lstStyle/>
        <a:p>
          <a:endParaRPr lang="zh-TW" altLang="en-US"/>
        </a:p>
      </dgm:t>
    </dgm:pt>
    <dgm:pt modelId="{A3D38C27-6ADC-4B12-873D-CC9B7E36CCB6}" type="pres">
      <dgm:prSet presAssocID="{062B8F15-4907-46B4-B187-23D08A72E487}" presName="connTx" presStyleLbl="parChTrans1D2" presStyleIdx="0" presStyleCnt="4"/>
      <dgm:spPr/>
      <dgm:t>
        <a:bodyPr/>
        <a:lstStyle/>
        <a:p>
          <a:endParaRPr lang="zh-TW" altLang="en-US"/>
        </a:p>
      </dgm:t>
    </dgm:pt>
    <dgm:pt modelId="{C07FF9E0-FC5E-4A59-BD79-5A36C8C774A0}" type="pres">
      <dgm:prSet presAssocID="{BABBE03E-D9DC-4B75-8ADB-7EA4D8960C8C}" presName="root2" presStyleCnt="0"/>
      <dgm:spPr/>
    </dgm:pt>
    <dgm:pt modelId="{5C8953C6-3688-4093-8092-710FBBF173DB}" type="pres">
      <dgm:prSet presAssocID="{BABBE03E-D9DC-4B75-8ADB-7EA4D8960C8C}" presName="LevelTwoTextNode" presStyleLbl="node2" presStyleIdx="0" presStyleCnt="4">
        <dgm:presLayoutVars>
          <dgm:chPref val="3"/>
        </dgm:presLayoutVars>
      </dgm:prSet>
      <dgm:spPr/>
      <dgm:t>
        <a:bodyPr/>
        <a:lstStyle/>
        <a:p>
          <a:endParaRPr lang="zh-TW" altLang="en-US"/>
        </a:p>
      </dgm:t>
    </dgm:pt>
    <dgm:pt modelId="{24489B09-36BB-4E0A-AAC1-98FA73E7BEF3}" type="pres">
      <dgm:prSet presAssocID="{BABBE03E-D9DC-4B75-8ADB-7EA4D8960C8C}" presName="level3hierChild" presStyleCnt="0"/>
      <dgm:spPr/>
    </dgm:pt>
    <dgm:pt modelId="{953ACB40-815D-40D3-B376-4F8D342F60D9}" type="pres">
      <dgm:prSet presAssocID="{822D4BA4-8D8B-4DAF-8800-076270EDD7FD}" presName="conn2-1" presStyleLbl="parChTrans1D2" presStyleIdx="1" presStyleCnt="4"/>
      <dgm:spPr/>
      <dgm:t>
        <a:bodyPr/>
        <a:lstStyle/>
        <a:p>
          <a:endParaRPr lang="zh-TW" altLang="en-US"/>
        </a:p>
      </dgm:t>
    </dgm:pt>
    <dgm:pt modelId="{67ABF3F4-2EFD-4E4F-935B-6CDE4D1E06C9}" type="pres">
      <dgm:prSet presAssocID="{822D4BA4-8D8B-4DAF-8800-076270EDD7FD}" presName="connTx" presStyleLbl="parChTrans1D2" presStyleIdx="1" presStyleCnt="4"/>
      <dgm:spPr/>
      <dgm:t>
        <a:bodyPr/>
        <a:lstStyle/>
        <a:p>
          <a:endParaRPr lang="zh-TW" altLang="en-US"/>
        </a:p>
      </dgm:t>
    </dgm:pt>
    <dgm:pt modelId="{6BF008ED-630D-4660-9F4B-750009C3D099}" type="pres">
      <dgm:prSet presAssocID="{D3C59EC9-664A-4F89-81E8-0EB585D88863}" presName="root2" presStyleCnt="0"/>
      <dgm:spPr/>
    </dgm:pt>
    <dgm:pt modelId="{FF2743BF-2784-4EB3-A66B-40A4CD1E7623}" type="pres">
      <dgm:prSet presAssocID="{D3C59EC9-664A-4F89-81E8-0EB585D88863}" presName="LevelTwoTextNode" presStyleLbl="node2" presStyleIdx="1" presStyleCnt="4">
        <dgm:presLayoutVars>
          <dgm:chPref val="3"/>
        </dgm:presLayoutVars>
      </dgm:prSet>
      <dgm:spPr/>
      <dgm:t>
        <a:bodyPr/>
        <a:lstStyle/>
        <a:p>
          <a:endParaRPr lang="zh-TW" altLang="en-US"/>
        </a:p>
      </dgm:t>
    </dgm:pt>
    <dgm:pt modelId="{3458BA48-69F0-4EA2-910A-6BE32470ACCF}" type="pres">
      <dgm:prSet presAssocID="{D3C59EC9-664A-4F89-81E8-0EB585D88863}" presName="level3hierChild" presStyleCnt="0"/>
      <dgm:spPr/>
    </dgm:pt>
    <dgm:pt modelId="{DE93C707-13DC-4F87-80DF-482EAACAB705}" type="pres">
      <dgm:prSet presAssocID="{04B58AA6-D1F9-4E71-8220-CDA06BB915DC}" presName="conn2-1" presStyleLbl="parChTrans1D3" presStyleIdx="0" presStyleCnt="3"/>
      <dgm:spPr/>
      <dgm:t>
        <a:bodyPr/>
        <a:lstStyle/>
        <a:p>
          <a:endParaRPr lang="zh-TW" altLang="en-US"/>
        </a:p>
      </dgm:t>
    </dgm:pt>
    <dgm:pt modelId="{FD8E30C5-5CE4-4CD2-8D70-1E7536200761}" type="pres">
      <dgm:prSet presAssocID="{04B58AA6-D1F9-4E71-8220-CDA06BB915DC}" presName="connTx" presStyleLbl="parChTrans1D3" presStyleIdx="0" presStyleCnt="3"/>
      <dgm:spPr/>
      <dgm:t>
        <a:bodyPr/>
        <a:lstStyle/>
        <a:p>
          <a:endParaRPr lang="zh-TW" altLang="en-US"/>
        </a:p>
      </dgm:t>
    </dgm:pt>
    <dgm:pt modelId="{B367E46B-82FD-4CF0-9EAD-6B4BC363689F}" type="pres">
      <dgm:prSet presAssocID="{923B7659-89FA-47C6-B86E-69919DBC026C}" presName="root2" presStyleCnt="0"/>
      <dgm:spPr/>
    </dgm:pt>
    <dgm:pt modelId="{D901FACF-5354-4509-97D3-C50D0509139E}" type="pres">
      <dgm:prSet presAssocID="{923B7659-89FA-47C6-B86E-69919DBC026C}" presName="LevelTwoTextNode" presStyleLbl="node3" presStyleIdx="0" presStyleCnt="3">
        <dgm:presLayoutVars>
          <dgm:chPref val="3"/>
        </dgm:presLayoutVars>
      </dgm:prSet>
      <dgm:spPr/>
      <dgm:t>
        <a:bodyPr/>
        <a:lstStyle/>
        <a:p>
          <a:endParaRPr lang="zh-TW" altLang="en-US"/>
        </a:p>
      </dgm:t>
    </dgm:pt>
    <dgm:pt modelId="{AF23C7F0-3EEB-4039-8841-D5DC29FB34E9}" type="pres">
      <dgm:prSet presAssocID="{923B7659-89FA-47C6-B86E-69919DBC026C}" presName="level3hierChild" presStyleCnt="0"/>
      <dgm:spPr/>
    </dgm:pt>
    <dgm:pt modelId="{717EF493-7BBA-4B74-9F1C-2D362D03EF15}" type="pres">
      <dgm:prSet presAssocID="{97C0004E-681E-4244-9A6F-08F7FE9482F9}" presName="conn2-1" presStyleLbl="parChTrans1D4" presStyleIdx="0" presStyleCnt="9"/>
      <dgm:spPr/>
      <dgm:t>
        <a:bodyPr/>
        <a:lstStyle/>
        <a:p>
          <a:endParaRPr lang="zh-TW" altLang="en-US"/>
        </a:p>
      </dgm:t>
    </dgm:pt>
    <dgm:pt modelId="{B1014296-8BDB-4EDC-AA53-A9B035617A66}" type="pres">
      <dgm:prSet presAssocID="{97C0004E-681E-4244-9A6F-08F7FE9482F9}" presName="connTx" presStyleLbl="parChTrans1D4" presStyleIdx="0" presStyleCnt="9"/>
      <dgm:spPr/>
      <dgm:t>
        <a:bodyPr/>
        <a:lstStyle/>
        <a:p>
          <a:endParaRPr lang="zh-TW" altLang="en-US"/>
        </a:p>
      </dgm:t>
    </dgm:pt>
    <dgm:pt modelId="{6402119D-05A8-4496-8D71-C66AD6AF180E}" type="pres">
      <dgm:prSet presAssocID="{CEAA904D-FE10-4460-864A-049092049B9C}" presName="root2" presStyleCnt="0"/>
      <dgm:spPr/>
    </dgm:pt>
    <dgm:pt modelId="{202EAFBC-118D-4E64-82DE-71CAE186A69E}" type="pres">
      <dgm:prSet presAssocID="{CEAA904D-FE10-4460-864A-049092049B9C}" presName="LevelTwoTextNode" presStyleLbl="node4" presStyleIdx="0" presStyleCnt="9">
        <dgm:presLayoutVars>
          <dgm:chPref val="3"/>
        </dgm:presLayoutVars>
      </dgm:prSet>
      <dgm:spPr/>
      <dgm:t>
        <a:bodyPr/>
        <a:lstStyle/>
        <a:p>
          <a:endParaRPr lang="zh-TW" altLang="en-US"/>
        </a:p>
      </dgm:t>
    </dgm:pt>
    <dgm:pt modelId="{5C83E745-0974-4FE6-A299-E70021853A64}" type="pres">
      <dgm:prSet presAssocID="{CEAA904D-FE10-4460-864A-049092049B9C}" presName="level3hierChild" presStyleCnt="0"/>
      <dgm:spPr/>
    </dgm:pt>
    <dgm:pt modelId="{E3E6E2D2-EA0E-4039-8F9C-BC6FF7EA43DA}" type="pres">
      <dgm:prSet presAssocID="{6B64F618-B5EA-43BF-8C59-F366983AA5B4}" presName="conn2-1" presStyleLbl="parChTrans1D4" presStyleIdx="1" presStyleCnt="9"/>
      <dgm:spPr/>
      <dgm:t>
        <a:bodyPr/>
        <a:lstStyle/>
        <a:p>
          <a:endParaRPr lang="zh-TW" altLang="en-US"/>
        </a:p>
      </dgm:t>
    </dgm:pt>
    <dgm:pt modelId="{C4C621BE-B28D-4533-BCC6-0ACBF58EFD07}" type="pres">
      <dgm:prSet presAssocID="{6B64F618-B5EA-43BF-8C59-F366983AA5B4}" presName="connTx" presStyleLbl="parChTrans1D4" presStyleIdx="1" presStyleCnt="9"/>
      <dgm:spPr/>
      <dgm:t>
        <a:bodyPr/>
        <a:lstStyle/>
        <a:p>
          <a:endParaRPr lang="zh-TW" altLang="en-US"/>
        </a:p>
      </dgm:t>
    </dgm:pt>
    <dgm:pt modelId="{53738401-B52C-40F4-88E8-AFA2ED42E341}" type="pres">
      <dgm:prSet presAssocID="{FDDDB72B-2D0F-4C5D-9FBE-4B803EA05FFC}" presName="root2" presStyleCnt="0"/>
      <dgm:spPr/>
    </dgm:pt>
    <dgm:pt modelId="{89148428-19E9-4DF1-82A0-9A69F23DD264}" type="pres">
      <dgm:prSet presAssocID="{FDDDB72B-2D0F-4C5D-9FBE-4B803EA05FFC}" presName="LevelTwoTextNode" presStyleLbl="node4" presStyleIdx="1" presStyleCnt="9">
        <dgm:presLayoutVars>
          <dgm:chPref val="3"/>
        </dgm:presLayoutVars>
      </dgm:prSet>
      <dgm:spPr/>
      <dgm:t>
        <a:bodyPr/>
        <a:lstStyle/>
        <a:p>
          <a:endParaRPr lang="zh-TW" altLang="en-US"/>
        </a:p>
      </dgm:t>
    </dgm:pt>
    <dgm:pt modelId="{1114F92C-C263-49FA-94F3-08DF8DB91F52}" type="pres">
      <dgm:prSet presAssocID="{FDDDB72B-2D0F-4C5D-9FBE-4B803EA05FFC}" presName="level3hierChild" presStyleCnt="0"/>
      <dgm:spPr/>
    </dgm:pt>
    <dgm:pt modelId="{68333922-638A-4B8F-A3E6-1C95E81B7EEE}" type="pres">
      <dgm:prSet presAssocID="{51E92E1B-6E99-4426-B923-07E70D7CFA18}" presName="conn2-1" presStyleLbl="parChTrans1D4" presStyleIdx="2" presStyleCnt="9"/>
      <dgm:spPr/>
      <dgm:t>
        <a:bodyPr/>
        <a:lstStyle/>
        <a:p>
          <a:endParaRPr lang="zh-TW" altLang="en-US"/>
        </a:p>
      </dgm:t>
    </dgm:pt>
    <dgm:pt modelId="{EC2C3D79-4320-46CD-9A4C-0489F3418AE6}" type="pres">
      <dgm:prSet presAssocID="{51E92E1B-6E99-4426-B923-07E70D7CFA18}" presName="connTx" presStyleLbl="parChTrans1D4" presStyleIdx="2" presStyleCnt="9"/>
      <dgm:spPr/>
      <dgm:t>
        <a:bodyPr/>
        <a:lstStyle/>
        <a:p>
          <a:endParaRPr lang="zh-TW" altLang="en-US"/>
        </a:p>
      </dgm:t>
    </dgm:pt>
    <dgm:pt modelId="{5198A46E-6769-46AA-AB4C-760219E285A4}" type="pres">
      <dgm:prSet presAssocID="{1D133979-FF4A-498D-AA3D-CB9D6B474991}" presName="root2" presStyleCnt="0"/>
      <dgm:spPr/>
    </dgm:pt>
    <dgm:pt modelId="{EE11930A-2E85-4066-B09E-D44BB5E88991}" type="pres">
      <dgm:prSet presAssocID="{1D133979-FF4A-498D-AA3D-CB9D6B474991}" presName="LevelTwoTextNode" presStyleLbl="node4" presStyleIdx="2" presStyleCnt="9">
        <dgm:presLayoutVars>
          <dgm:chPref val="3"/>
        </dgm:presLayoutVars>
      </dgm:prSet>
      <dgm:spPr/>
      <dgm:t>
        <a:bodyPr/>
        <a:lstStyle/>
        <a:p>
          <a:endParaRPr lang="zh-TW" altLang="en-US"/>
        </a:p>
      </dgm:t>
    </dgm:pt>
    <dgm:pt modelId="{80CB69D6-CD12-405B-ADAF-8EC2ACC65390}" type="pres">
      <dgm:prSet presAssocID="{1D133979-FF4A-498D-AA3D-CB9D6B474991}" presName="level3hierChild" presStyleCnt="0"/>
      <dgm:spPr/>
    </dgm:pt>
    <dgm:pt modelId="{25C743A7-1503-4918-98E4-7FD9C37F51C3}" type="pres">
      <dgm:prSet presAssocID="{7D3D3EEA-6530-4241-9FFC-B373FC4B9D15}" presName="conn2-1" presStyleLbl="parChTrans1D4" presStyleIdx="3" presStyleCnt="9"/>
      <dgm:spPr/>
      <dgm:t>
        <a:bodyPr/>
        <a:lstStyle/>
        <a:p>
          <a:endParaRPr lang="zh-TW" altLang="en-US"/>
        </a:p>
      </dgm:t>
    </dgm:pt>
    <dgm:pt modelId="{B77BD237-E698-42FC-8CE7-79B0FAB157C7}" type="pres">
      <dgm:prSet presAssocID="{7D3D3EEA-6530-4241-9FFC-B373FC4B9D15}" presName="connTx" presStyleLbl="parChTrans1D4" presStyleIdx="3" presStyleCnt="9"/>
      <dgm:spPr/>
      <dgm:t>
        <a:bodyPr/>
        <a:lstStyle/>
        <a:p>
          <a:endParaRPr lang="zh-TW" altLang="en-US"/>
        </a:p>
      </dgm:t>
    </dgm:pt>
    <dgm:pt modelId="{6E47BED9-3AD5-4448-8794-346980AD09EA}" type="pres">
      <dgm:prSet presAssocID="{A9149E7E-7F33-44F9-AFDC-F0FA1750F6F6}" presName="root2" presStyleCnt="0"/>
      <dgm:spPr/>
    </dgm:pt>
    <dgm:pt modelId="{5EEB94D0-EFED-4408-A668-97DA59A56752}" type="pres">
      <dgm:prSet presAssocID="{A9149E7E-7F33-44F9-AFDC-F0FA1750F6F6}" presName="LevelTwoTextNode" presStyleLbl="node4" presStyleIdx="3" presStyleCnt="9">
        <dgm:presLayoutVars>
          <dgm:chPref val="3"/>
        </dgm:presLayoutVars>
      </dgm:prSet>
      <dgm:spPr/>
      <dgm:t>
        <a:bodyPr/>
        <a:lstStyle/>
        <a:p>
          <a:endParaRPr lang="zh-TW" altLang="en-US"/>
        </a:p>
      </dgm:t>
    </dgm:pt>
    <dgm:pt modelId="{24966BBE-4B36-42B4-A04E-4D07FB0BD750}" type="pres">
      <dgm:prSet presAssocID="{A9149E7E-7F33-44F9-AFDC-F0FA1750F6F6}" presName="level3hierChild" presStyleCnt="0"/>
      <dgm:spPr/>
    </dgm:pt>
    <dgm:pt modelId="{47BD300D-AC3B-40B7-A3EF-89C109F30518}" type="pres">
      <dgm:prSet presAssocID="{127E1BD0-F72D-49B8-9AB0-9ED2A414224D}" presName="conn2-1" presStyleLbl="parChTrans1D4" presStyleIdx="4" presStyleCnt="9"/>
      <dgm:spPr/>
      <dgm:t>
        <a:bodyPr/>
        <a:lstStyle/>
        <a:p>
          <a:endParaRPr lang="zh-TW" altLang="en-US"/>
        </a:p>
      </dgm:t>
    </dgm:pt>
    <dgm:pt modelId="{8195FDEF-AB89-4FDD-B4CB-EA961415E9C4}" type="pres">
      <dgm:prSet presAssocID="{127E1BD0-F72D-49B8-9AB0-9ED2A414224D}" presName="connTx" presStyleLbl="parChTrans1D4" presStyleIdx="4" presStyleCnt="9"/>
      <dgm:spPr/>
      <dgm:t>
        <a:bodyPr/>
        <a:lstStyle/>
        <a:p>
          <a:endParaRPr lang="zh-TW" altLang="en-US"/>
        </a:p>
      </dgm:t>
    </dgm:pt>
    <dgm:pt modelId="{B6C7F2BE-FD0A-4A87-977F-B4156FCED0D0}" type="pres">
      <dgm:prSet presAssocID="{210B5570-4CD0-4F97-8D8E-8B441734023C}" presName="root2" presStyleCnt="0"/>
      <dgm:spPr/>
    </dgm:pt>
    <dgm:pt modelId="{879B3899-84F0-448C-9553-116A7FF9D3E7}" type="pres">
      <dgm:prSet presAssocID="{210B5570-4CD0-4F97-8D8E-8B441734023C}" presName="LevelTwoTextNode" presStyleLbl="node4" presStyleIdx="4" presStyleCnt="9">
        <dgm:presLayoutVars>
          <dgm:chPref val="3"/>
        </dgm:presLayoutVars>
      </dgm:prSet>
      <dgm:spPr/>
      <dgm:t>
        <a:bodyPr/>
        <a:lstStyle/>
        <a:p>
          <a:endParaRPr lang="zh-TW" altLang="en-US"/>
        </a:p>
      </dgm:t>
    </dgm:pt>
    <dgm:pt modelId="{3B75A52E-3FFA-4C32-82A3-5B74FDDAD27B}" type="pres">
      <dgm:prSet presAssocID="{210B5570-4CD0-4F97-8D8E-8B441734023C}" presName="level3hierChild" presStyleCnt="0"/>
      <dgm:spPr/>
    </dgm:pt>
    <dgm:pt modelId="{3077DB75-B7BE-4165-BA10-5E03226BB9A4}" type="pres">
      <dgm:prSet presAssocID="{AC0B35FB-13F7-4C88-BD61-C9C52F549944}" presName="conn2-1" presStyleLbl="parChTrans1D4" presStyleIdx="5" presStyleCnt="9"/>
      <dgm:spPr/>
      <dgm:t>
        <a:bodyPr/>
        <a:lstStyle/>
        <a:p>
          <a:endParaRPr lang="zh-TW" altLang="en-US"/>
        </a:p>
      </dgm:t>
    </dgm:pt>
    <dgm:pt modelId="{86181439-23E4-4575-B325-BBED12D8ABCE}" type="pres">
      <dgm:prSet presAssocID="{AC0B35FB-13F7-4C88-BD61-C9C52F549944}" presName="connTx" presStyleLbl="parChTrans1D4" presStyleIdx="5" presStyleCnt="9"/>
      <dgm:spPr/>
      <dgm:t>
        <a:bodyPr/>
        <a:lstStyle/>
        <a:p>
          <a:endParaRPr lang="zh-TW" altLang="en-US"/>
        </a:p>
      </dgm:t>
    </dgm:pt>
    <dgm:pt modelId="{6F89123E-24F2-4214-9EDF-F78375E35A48}" type="pres">
      <dgm:prSet presAssocID="{97257C24-8959-4413-80C0-56A6EE4BD8B3}" presName="root2" presStyleCnt="0"/>
      <dgm:spPr/>
    </dgm:pt>
    <dgm:pt modelId="{FB339D99-8F6D-4038-9105-EC4BDD5F77AB}" type="pres">
      <dgm:prSet presAssocID="{97257C24-8959-4413-80C0-56A6EE4BD8B3}" presName="LevelTwoTextNode" presStyleLbl="node4" presStyleIdx="5" presStyleCnt="9">
        <dgm:presLayoutVars>
          <dgm:chPref val="3"/>
        </dgm:presLayoutVars>
      </dgm:prSet>
      <dgm:spPr/>
      <dgm:t>
        <a:bodyPr/>
        <a:lstStyle/>
        <a:p>
          <a:endParaRPr lang="zh-TW" altLang="en-US"/>
        </a:p>
      </dgm:t>
    </dgm:pt>
    <dgm:pt modelId="{0914E417-A66E-4D0B-B29C-3CB325C5AF84}" type="pres">
      <dgm:prSet presAssocID="{97257C24-8959-4413-80C0-56A6EE4BD8B3}" presName="level3hierChild" presStyleCnt="0"/>
      <dgm:spPr/>
    </dgm:pt>
    <dgm:pt modelId="{A8FB069C-22B0-4CBF-B33D-97AE382498D1}" type="pres">
      <dgm:prSet presAssocID="{7491168F-C501-4640-8C77-51DC1A5AF7AF}" presName="conn2-1" presStyleLbl="parChTrans1D3" presStyleIdx="1" presStyleCnt="3"/>
      <dgm:spPr/>
      <dgm:t>
        <a:bodyPr/>
        <a:lstStyle/>
        <a:p>
          <a:endParaRPr lang="zh-TW" altLang="en-US"/>
        </a:p>
      </dgm:t>
    </dgm:pt>
    <dgm:pt modelId="{55341506-1C0E-496C-B488-3EE2957979C9}" type="pres">
      <dgm:prSet presAssocID="{7491168F-C501-4640-8C77-51DC1A5AF7AF}" presName="connTx" presStyleLbl="parChTrans1D3" presStyleIdx="1" presStyleCnt="3"/>
      <dgm:spPr/>
      <dgm:t>
        <a:bodyPr/>
        <a:lstStyle/>
        <a:p>
          <a:endParaRPr lang="zh-TW" altLang="en-US"/>
        </a:p>
      </dgm:t>
    </dgm:pt>
    <dgm:pt modelId="{D3566499-196A-4CC7-9985-C8AA8BD3101E}" type="pres">
      <dgm:prSet presAssocID="{A8D8514A-89FD-42DD-BA79-A88AA07E82BB}" presName="root2" presStyleCnt="0"/>
      <dgm:spPr/>
    </dgm:pt>
    <dgm:pt modelId="{6EC2B19F-7164-4706-8C42-0EAD97232E61}" type="pres">
      <dgm:prSet presAssocID="{A8D8514A-89FD-42DD-BA79-A88AA07E82BB}" presName="LevelTwoTextNode" presStyleLbl="node3" presStyleIdx="1" presStyleCnt="3">
        <dgm:presLayoutVars>
          <dgm:chPref val="3"/>
        </dgm:presLayoutVars>
      </dgm:prSet>
      <dgm:spPr/>
      <dgm:t>
        <a:bodyPr/>
        <a:lstStyle/>
        <a:p>
          <a:endParaRPr lang="zh-TW" altLang="en-US"/>
        </a:p>
      </dgm:t>
    </dgm:pt>
    <dgm:pt modelId="{158EAD15-F790-4B40-A854-BB878E5877A4}" type="pres">
      <dgm:prSet presAssocID="{A8D8514A-89FD-42DD-BA79-A88AA07E82BB}" presName="level3hierChild" presStyleCnt="0"/>
      <dgm:spPr/>
    </dgm:pt>
    <dgm:pt modelId="{0C0368BD-5B19-4E59-9B65-6502C87966A5}" type="pres">
      <dgm:prSet presAssocID="{B518DDBC-C0D4-44B9-9AB1-FFB37FD7BA49}" presName="conn2-1" presStyleLbl="parChTrans1D3" presStyleIdx="2" presStyleCnt="3"/>
      <dgm:spPr/>
      <dgm:t>
        <a:bodyPr/>
        <a:lstStyle/>
        <a:p>
          <a:endParaRPr lang="zh-TW" altLang="en-US"/>
        </a:p>
      </dgm:t>
    </dgm:pt>
    <dgm:pt modelId="{1770B6E7-78E3-46F7-83A7-914BF59393AB}" type="pres">
      <dgm:prSet presAssocID="{B518DDBC-C0D4-44B9-9AB1-FFB37FD7BA49}" presName="connTx" presStyleLbl="parChTrans1D3" presStyleIdx="2" presStyleCnt="3"/>
      <dgm:spPr/>
      <dgm:t>
        <a:bodyPr/>
        <a:lstStyle/>
        <a:p>
          <a:endParaRPr lang="zh-TW" altLang="en-US"/>
        </a:p>
      </dgm:t>
    </dgm:pt>
    <dgm:pt modelId="{050DA22B-644C-4A0E-833F-FB96D993AE12}" type="pres">
      <dgm:prSet presAssocID="{638A5CCD-439A-433E-B805-283D91E93B03}" presName="root2" presStyleCnt="0"/>
      <dgm:spPr/>
    </dgm:pt>
    <dgm:pt modelId="{D94101A5-B8C1-4603-876B-4C1487E1C10C}" type="pres">
      <dgm:prSet presAssocID="{638A5CCD-439A-433E-B805-283D91E93B03}" presName="LevelTwoTextNode" presStyleLbl="node3" presStyleIdx="2" presStyleCnt="3">
        <dgm:presLayoutVars>
          <dgm:chPref val="3"/>
        </dgm:presLayoutVars>
      </dgm:prSet>
      <dgm:spPr/>
      <dgm:t>
        <a:bodyPr/>
        <a:lstStyle/>
        <a:p>
          <a:endParaRPr lang="zh-TW" altLang="en-US"/>
        </a:p>
      </dgm:t>
    </dgm:pt>
    <dgm:pt modelId="{18429DB8-D4FC-4899-951B-DE170AA79870}" type="pres">
      <dgm:prSet presAssocID="{638A5CCD-439A-433E-B805-283D91E93B03}" presName="level3hierChild" presStyleCnt="0"/>
      <dgm:spPr/>
    </dgm:pt>
    <dgm:pt modelId="{8C553A36-4635-4BB0-9A35-91DF66B89D40}" type="pres">
      <dgm:prSet presAssocID="{5F3458C7-A543-46CE-8C63-6727596610D4}" presName="conn2-1" presStyleLbl="parChTrans1D4" presStyleIdx="6" presStyleCnt="9"/>
      <dgm:spPr/>
      <dgm:t>
        <a:bodyPr/>
        <a:lstStyle/>
        <a:p>
          <a:endParaRPr lang="zh-TW" altLang="en-US"/>
        </a:p>
      </dgm:t>
    </dgm:pt>
    <dgm:pt modelId="{50459EFC-45B6-4EB1-A090-96100429C9D0}" type="pres">
      <dgm:prSet presAssocID="{5F3458C7-A543-46CE-8C63-6727596610D4}" presName="connTx" presStyleLbl="parChTrans1D4" presStyleIdx="6" presStyleCnt="9"/>
      <dgm:spPr/>
      <dgm:t>
        <a:bodyPr/>
        <a:lstStyle/>
        <a:p>
          <a:endParaRPr lang="zh-TW" altLang="en-US"/>
        </a:p>
      </dgm:t>
    </dgm:pt>
    <dgm:pt modelId="{C4F661FB-2398-4C47-8226-9C4E7F9E32A9}" type="pres">
      <dgm:prSet presAssocID="{29B548BF-D534-4E91-A4F4-21748E1EAD70}" presName="root2" presStyleCnt="0"/>
      <dgm:spPr/>
    </dgm:pt>
    <dgm:pt modelId="{98B30DB6-E445-4DA8-B05A-93B474B66CD1}" type="pres">
      <dgm:prSet presAssocID="{29B548BF-D534-4E91-A4F4-21748E1EAD70}" presName="LevelTwoTextNode" presStyleLbl="node4" presStyleIdx="6" presStyleCnt="9">
        <dgm:presLayoutVars>
          <dgm:chPref val="3"/>
        </dgm:presLayoutVars>
      </dgm:prSet>
      <dgm:spPr/>
      <dgm:t>
        <a:bodyPr/>
        <a:lstStyle/>
        <a:p>
          <a:endParaRPr lang="zh-TW" altLang="en-US"/>
        </a:p>
      </dgm:t>
    </dgm:pt>
    <dgm:pt modelId="{7300679D-ADA0-4CDA-B85D-F57BFBEF8737}" type="pres">
      <dgm:prSet presAssocID="{29B548BF-D534-4E91-A4F4-21748E1EAD70}" presName="level3hierChild" presStyleCnt="0"/>
      <dgm:spPr/>
    </dgm:pt>
    <dgm:pt modelId="{5E6B1D7D-C9FC-48A6-8C64-E2552B816F16}" type="pres">
      <dgm:prSet presAssocID="{F74AB749-7335-4AD8-B1E5-BCBAC047CDE2}" presName="conn2-1" presStyleLbl="parChTrans1D4" presStyleIdx="7" presStyleCnt="9"/>
      <dgm:spPr/>
      <dgm:t>
        <a:bodyPr/>
        <a:lstStyle/>
        <a:p>
          <a:endParaRPr lang="zh-TW" altLang="en-US"/>
        </a:p>
      </dgm:t>
    </dgm:pt>
    <dgm:pt modelId="{3DA1DA05-F2F7-4630-BB1D-35CCF9A397A4}" type="pres">
      <dgm:prSet presAssocID="{F74AB749-7335-4AD8-B1E5-BCBAC047CDE2}" presName="connTx" presStyleLbl="parChTrans1D4" presStyleIdx="7" presStyleCnt="9"/>
      <dgm:spPr/>
      <dgm:t>
        <a:bodyPr/>
        <a:lstStyle/>
        <a:p>
          <a:endParaRPr lang="zh-TW" altLang="en-US"/>
        </a:p>
      </dgm:t>
    </dgm:pt>
    <dgm:pt modelId="{E4CAD1E9-5851-4C9F-BE19-6B2DDB1095CF}" type="pres">
      <dgm:prSet presAssocID="{C6147360-E8DA-4554-8A85-60A47D098BCC}" presName="root2" presStyleCnt="0"/>
      <dgm:spPr/>
    </dgm:pt>
    <dgm:pt modelId="{87705C04-154B-4F50-AFEF-3A212CA606AD}" type="pres">
      <dgm:prSet presAssocID="{C6147360-E8DA-4554-8A85-60A47D098BCC}" presName="LevelTwoTextNode" presStyleLbl="node4" presStyleIdx="7" presStyleCnt="9">
        <dgm:presLayoutVars>
          <dgm:chPref val="3"/>
        </dgm:presLayoutVars>
      </dgm:prSet>
      <dgm:spPr/>
      <dgm:t>
        <a:bodyPr/>
        <a:lstStyle/>
        <a:p>
          <a:endParaRPr lang="zh-TW" altLang="en-US"/>
        </a:p>
      </dgm:t>
    </dgm:pt>
    <dgm:pt modelId="{F146BD0A-04FD-4DCF-9D19-90959B90F63B}" type="pres">
      <dgm:prSet presAssocID="{C6147360-E8DA-4554-8A85-60A47D098BCC}" presName="level3hierChild" presStyleCnt="0"/>
      <dgm:spPr/>
    </dgm:pt>
    <dgm:pt modelId="{4FD2B90F-1A71-4837-9772-254EFE75E822}" type="pres">
      <dgm:prSet presAssocID="{CF0E14EB-E351-4AA7-86AB-5455ECE2B87A}" presName="conn2-1" presStyleLbl="parChTrans1D4" presStyleIdx="8" presStyleCnt="9"/>
      <dgm:spPr/>
      <dgm:t>
        <a:bodyPr/>
        <a:lstStyle/>
        <a:p>
          <a:endParaRPr lang="zh-TW" altLang="en-US"/>
        </a:p>
      </dgm:t>
    </dgm:pt>
    <dgm:pt modelId="{670E7F06-45A6-443B-AC00-C9085FB38941}" type="pres">
      <dgm:prSet presAssocID="{CF0E14EB-E351-4AA7-86AB-5455ECE2B87A}" presName="connTx" presStyleLbl="parChTrans1D4" presStyleIdx="8" presStyleCnt="9"/>
      <dgm:spPr/>
      <dgm:t>
        <a:bodyPr/>
        <a:lstStyle/>
        <a:p>
          <a:endParaRPr lang="zh-TW" altLang="en-US"/>
        </a:p>
      </dgm:t>
    </dgm:pt>
    <dgm:pt modelId="{9FCED81E-915C-4F7C-8F10-E127C020E42F}" type="pres">
      <dgm:prSet presAssocID="{E2D4126D-2AC5-49D8-B121-A76AA6C79B3C}" presName="root2" presStyleCnt="0"/>
      <dgm:spPr/>
    </dgm:pt>
    <dgm:pt modelId="{7C6DD366-BA06-4751-B731-2C7567460557}" type="pres">
      <dgm:prSet presAssocID="{E2D4126D-2AC5-49D8-B121-A76AA6C79B3C}" presName="LevelTwoTextNode" presStyleLbl="node4" presStyleIdx="8" presStyleCnt="9">
        <dgm:presLayoutVars>
          <dgm:chPref val="3"/>
        </dgm:presLayoutVars>
      </dgm:prSet>
      <dgm:spPr/>
      <dgm:t>
        <a:bodyPr/>
        <a:lstStyle/>
        <a:p>
          <a:endParaRPr lang="zh-TW" altLang="en-US"/>
        </a:p>
      </dgm:t>
    </dgm:pt>
    <dgm:pt modelId="{0A051A4E-EC73-49BA-980D-C1419F75FFC0}" type="pres">
      <dgm:prSet presAssocID="{E2D4126D-2AC5-49D8-B121-A76AA6C79B3C}" presName="level3hierChild" presStyleCnt="0"/>
      <dgm:spPr/>
    </dgm:pt>
    <dgm:pt modelId="{EAFA1BCF-8609-4271-89BD-C824F437F0E8}" type="pres">
      <dgm:prSet presAssocID="{1D252D82-250C-45F3-936A-A2B2FA47BA19}" presName="conn2-1" presStyleLbl="parChTrans1D2" presStyleIdx="2" presStyleCnt="4"/>
      <dgm:spPr/>
      <dgm:t>
        <a:bodyPr/>
        <a:lstStyle/>
        <a:p>
          <a:endParaRPr lang="zh-TW" altLang="en-US"/>
        </a:p>
      </dgm:t>
    </dgm:pt>
    <dgm:pt modelId="{1619C2CD-E9E0-49F5-87F7-6602709C36CD}" type="pres">
      <dgm:prSet presAssocID="{1D252D82-250C-45F3-936A-A2B2FA47BA19}" presName="connTx" presStyleLbl="parChTrans1D2" presStyleIdx="2" presStyleCnt="4"/>
      <dgm:spPr/>
      <dgm:t>
        <a:bodyPr/>
        <a:lstStyle/>
        <a:p>
          <a:endParaRPr lang="zh-TW" altLang="en-US"/>
        </a:p>
      </dgm:t>
    </dgm:pt>
    <dgm:pt modelId="{6D6EA774-B0AF-45B2-86B2-8DC21953F676}" type="pres">
      <dgm:prSet presAssocID="{75E3F1FE-9FAD-40C0-A1D1-369296289060}" presName="root2" presStyleCnt="0"/>
      <dgm:spPr/>
    </dgm:pt>
    <dgm:pt modelId="{2EF43E92-4FCF-47EF-BC55-ABDD031D2A4B}" type="pres">
      <dgm:prSet presAssocID="{75E3F1FE-9FAD-40C0-A1D1-369296289060}" presName="LevelTwoTextNode" presStyleLbl="node2" presStyleIdx="2" presStyleCnt="4">
        <dgm:presLayoutVars>
          <dgm:chPref val="3"/>
        </dgm:presLayoutVars>
      </dgm:prSet>
      <dgm:spPr/>
      <dgm:t>
        <a:bodyPr/>
        <a:lstStyle/>
        <a:p>
          <a:endParaRPr lang="zh-TW" altLang="en-US"/>
        </a:p>
      </dgm:t>
    </dgm:pt>
    <dgm:pt modelId="{5F12CE79-11B1-45FB-8FA8-2D9732210D9C}" type="pres">
      <dgm:prSet presAssocID="{75E3F1FE-9FAD-40C0-A1D1-369296289060}" presName="level3hierChild" presStyleCnt="0"/>
      <dgm:spPr/>
    </dgm:pt>
    <dgm:pt modelId="{926D4482-1981-4C76-B80E-BA47A6064526}" type="pres">
      <dgm:prSet presAssocID="{57592281-6BCD-47A1-AFD7-6A44CB398B63}" presName="conn2-1" presStyleLbl="parChTrans1D2" presStyleIdx="3" presStyleCnt="4"/>
      <dgm:spPr/>
      <dgm:t>
        <a:bodyPr/>
        <a:lstStyle/>
        <a:p>
          <a:endParaRPr lang="zh-TW" altLang="en-US"/>
        </a:p>
      </dgm:t>
    </dgm:pt>
    <dgm:pt modelId="{ECEBAF6B-6E33-4BD1-976C-D5A5281C2F57}" type="pres">
      <dgm:prSet presAssocID="{57592281-6BCD-47A1-AFD7-6A44CB398B63}" presName="connTx" presStyleLbl="parChTrans1D2" presStyleIdx="3" presStyleCnt="4"/>
      <dgm:spPr/>
      <dgm:t>
        <a:bodyPr/>
        <a:lstStyle/>
        <a:p>
          <a:endParaRPr lang="zh-TW" altLang="en-US"/>
        </a:p>
      </dgm:t>
    </dgm:pt>
    <dgm:pt modelId="{A1B39D21-99B3-4B6D-807F-89756CD8F490}" type="pres">
      <dgm:prSet presAssocID="{A09FCBA6-71A1-49AB-AF24-91F7ED1ED695}" presName="root2" presStyleCnt="0"/>
      <dgm:spPr/>
    </dgm:pt>
    <dgm:pt modelId="{71322ACE-AF6D-4459-8621-F9B20FEBF065}" type="pres">
      <dgm:prSet presAssocID="{A09FCBA6-71A1-49AB-AF24-91F7ED1ED695}" presName="LevelTwoTextNode" presStyleLbl="node2" presStyleIdx="3" presStyleCnt="4">
        <dgm:presLayoutVars>
          <dgm:chPref val="3"/>
        </dgm:presLayoutVars>
      </dgm:prSet>
      <dgm:spPr/>
      <dgm:t>
        <a:bodyPr/>
        <a:lstStyle/>
        <a:p>
          <a:endParaRPr lang="zh-TW" altLang="en-US"/>
        </a:p>
      </dgm:t>
    </dgm:pt>
    <dgm:pt modelId="{4E3446DB-9F3D-4632-B43C-6FD1F5B58273}" type="pres">
      <dgm:prSet presAssocID="{A09FCBA6-71A1-49AB-AF24-91F7ED1ED695}" presName="level3hierChild" presStyleCnt="0"/>
      <dgm:spPr/>
    </dgm:pt>
  </dgm:ptLst>
  <dgm:cxnLst>
    <dgm:cxn modelId="{D9BE918D-3657-4941-897C-0B97A6954182}" type="presOf" srcId="{1D252D82-250C-45F3-936A-A2B2FA47BA19}" destId="{1619C2CD-E9E0-49F5-87F7-6602709C36CD}" srcOrd="1" destOrd="0" presId="urn:microsoft.com/office/officeart/2005/8/layout/hierarchy2"/>
    <dgm:cxn modelId="{811CC728-58EC-41BE-B2C5-46D39E9C39ED}" type="presOf" srcId="{A8D8514A-89FD-42DD-BA79-A88AA07E82BB}" destId="{6EC2B19F-7164-4706-8C42-0EAD97232E61}" srcOrd="0" destOrd="0" presId="urn:microsoft.com/office/officeart/2005/8/layout/hierarchy2"/>
    <dgm:cxn modelId="{F9B3D028-610D-456D-B7AE-0323D8195188}" type="presOf" srcId="{29B548BF-D534-4E91-A4F4-21748E1EAD70}" destId="{98B30DB6-E445-4DA8-B05A-93B474B66CD1}" srcOrd="0" destOrd="0" presId="urn:microsoft.com/office/officeart/2005/8/layout/hierarchy2"/>
    <dgm:cxn modelId="{6BF0692B-2074-425A-855E-EF039293EAD5}" type="presOf" srcId="{7491168F-C501-4640-8C77-51DC1A5AF7AF}" destId="{55341506-1C0E-496C-B488-3EE2957979C9}" srcOrd="1" destOrd="0" presId="urn:microsoft.com/office/officeart/2005/8/layout/hierarchy2"/>
    <dgm:cxn modelId="{6796BDC5-7B51-441D-8F3D-19362F7E0E05}" type="presOf" srcId="{062B8F15-4907-46B4-B187-23D08A72E487}" destId="{63C3C0A3-5E44-4D3C-8B4B-412AC0116C75}" srcOrd="0" destOrd="0" presId="urn:microsoft.com/office/officeart/2005/8/layout/hierarchy2"/>
    <dgm:cxn modelId="{EB54FE66-D09C-459D-A3C2-C5BE344B0FAC}" type="presOf" srcId="{5F3458C7-A543-46CE-8C63-6727596610D4}" destId="{8C553A36-4635-4BB0-9A35-91DF66B89D40}" srcOrd="0" destOrd="0" presId="urn:microsoft.com/office/officeart/2005/8/layout/hierarchy2"/>
    <dgm:cxn modelId="{C8C62370-1915-4A83-A3F6-E9936BF37420}" type="presOf" srcId="{97257C24-8959-4413-80C0-56A6EE4BD8B3}" destId="{FB339D99-8F6D-4038-9105-EC4BDD5F77AB}" srcOrd="0" destOrd="0" presId="urn:microsoft.com/office/officeart/2005/8/layout/hierarchy2"/>
    <dgm:cxn modelId="{555ECA3B-17F1-49BB-9CF1-EB19CAE51279}" type="presOf" srcId="{CEAA904D-FE10-4460-864A-049092049B9C}" destId="{202EAFBC-118D-4E64-82DE-71CAE186A69E}" srcOrd="0" destOrd="0" presId="urn:microsoft.com/office/officeart/2005/8/layout/hierarchy2"/>
    <dgm:cxn modelId="{F27292D6-2024-4E24-A7AE-36FEB7CE2DAE}" type="presOf" srcId="{51E92E1B-6E99-4426-B923-07E70D7CFA18}" destId="{68333922-638A-4B8F-A3E6-1C95E81B7EEE}" srcOrd="0" destOrd="0" presId="urn:microsoft.com/office/officeart/2005/8/layout/hierarchy2"/>
    <dgm:cxn modelId="{EE277B33-9EA3-42E2-9001-AE548F30D60F}" type="presOf" srcId="{CF0E14EB-E351-4AA7-86AB-5455ECE2B87A}" destId="{670E7F06-45A6-443B-AC00-C9085FB38941}" srcOrd="1" destOrd="0" presId="urn:microsoft.com/office/officeart/2005/8/layout/hierarchy2"/>
    <dgm:cxn modelId="{A43C283A-46B1-4517-9EE0-9625A10E1DD5}" type="presOf" srcId="{A09FCBA6-71A1-49AB-AF24-91F7ED1ED695}" destId="{71322ACE-AF6D-4459-8621-F9B20FEBF065}" srcOrd="0" destOrd="0" presId="urn:microsoft.com/office/officeart/2005/8/layout/hierarchy2"/>
    <dgm:cxn modelId="{31825C3A-8358-45B8-B984-DB60DE103E19}" srcId="{05FF0571-F28A-4A1D-A5BF-EA3F03138C75}" destId="{D3C59EC9-664A-4F89-81E8-0EB585D88863}" srcOrd="1" destOrd="0" parTransId="{822D4BA4-8D8B-4DAF-8800-076270EDD7FD}" sibTransId="{87DAA9DA-692A-481C-9435-D6DCB390EB7D}"/>
    <dgm:cxn modelId="{159E498F-E48A-4284-91F2-60B5B253D75C}" type="presOf" srcId="{52DD470F-9B6D-4670-8CAF-04641EFF38FF}" destId="{6053D49D-6656-4E2F-9159-FB200FA8DCCD}" srcOrd="0" destOrd="0" presId="urn:microsoft.com/office/officeart/2005/8/layout/hierarchy2"/>
    <dgm:cxn modelId="{A0FD9B58-39AC-4421-A5CB-472A9DF2E37D}" type="presOf" srcId="{6B64F618-B5EA-43BF-8C59-F366983AA5B4}" destId="{E3E6E2D2-EA0E-4039-8F9C-BC6FF7EA43DA}" srcOrd="0" destOrd="0" presId="urn:microsoft.com/office/officeart/2005/8/layout/hierarchy2"/>
    <dgm:cxn modelId="{233423AE-0286-4275-A171-7E5D5297BDD5}" srcId="{FDDDB72B-2D0F-4C5D-9FBE-4B803EA05FFC}" destId="{1D133979-FF4A-498D-AA3D-CB9D6B474991}" srcOrd="0" destOrd="0" parTransId="{51E92E1B-6E99-4426-B923-07E70D7CFA18}" sibTransId="{64689099-A4E9-44F9-810E-EB60BC67BF7B}"/>
    <dgm:cxn modelId="{FACAE84D-E8C8-4A07-942A-E1E0A3B24D39}" type="presOf" srcId="{AC0B35FB-13F7-4C88-BD61-C9C52F549944}" destId="{86181439-23E4-4575-B325-BBED12D8ABCE}" srcOrd="1" destOrd="0" presId="urn:microsoft.com/office/officeart/2005/8/layout/hierarchy2"/>
    <dgm:cxn modelId="{23C1F7C0-3D96-47EE-89E5-38B13F5D0374}" type="presOf" srcId="{A9149E7E-7F33-44F9-AFDC-F0FA1750F6F6}" destId="{5EEB94D0-EFED-4408-A668-97DA59A56752}" srcOrd="0" destOrd="0" presId="urn:microsoft.com/office/officeart/2005/8/layout/hierarchy2"/>
    <dgm:cxn modelId="{FA1A055F-EDE6-41E6-88D0-AE3560A13BAB}" srcId="{FDDDB72B-2D0F-4C5D-9FBE-4B803EA05FFC}" destId="{97257C24-8959-4413-80C0-56A6EE4BD8B3}" srcOrd="3" destOrd="0" parTransId="{AC0B35FB-13F7-4C88-BD61-C9C52F549944}" sibTransId="{5B8A7DA3-8247-42EA-8D83-CE12BBA8EE7A}"/>
    <dgm:cxn modelId="{2F78B8BD-2FF3-44E0-A95B-D9B3A08FEFB0}" srcId="{638A5CCD-439A-433E-B805-283D91E93B03}" destId="{29B548BF-D534-4E91-A4F4-21748E1EAD70}" srcOrd="0" destOrd="0" parTransId="{5F3458C7-A543-46CE-8C63-6727596610D4}" sibTransId="{8BBA50BA-03F5-4D4D-B590-D87702A0C0E0}"/>
    <dgm:cxn modelId="{C06B83F1-0EA2-4A73-861A-B8B22B2E2A73}" srcId="{D3C59EC9-664A-4F89-81E8-0EB585D88863}" destId="{923B7659-89FA-47C6-B86E-69919DBC026C}" srcOrd="0" destOrd="0" parTransId="{04B58AA6-D1F9-4E71-8220-CDA06BB915DC}" sibTransId="{AEEAB511-91E5-45CC-B4F1-8D721051F8E5}"/>
    <dgm:cxn modelId="{805EFB7E-0751-4843-8F6F-E6E0D880E5AB}" type="presOf" srcId="{C6147360-E8DA-4554-8A85-60A47D098BCC}" destId="{87705C04-154B-4F50-AFEF-3A212CA606AD}" srcOrd="0" destOrd="0" presId="urn:microsoft.com/office/officeart/2005/8/layout/hierarchy2"/>
    <dgm:cxn modelId="{1ECF0DCC-B314-4DBA-B3AE-9908FDC6CC06}" srcId="{FDDDB72B-2D0F-4C5D-9FBE-4B803EA05FFC}" destId="{A9149E7E-7F33-44F9-AFDC-F0FA1750F6F6}" srcOrd="1" destOrd="0" parTransId="{7D3D3EEA-6530-4241-9FFC-B373FC4B9D15}" sibTransId="{A3CDAF03-E949-450C-BD39-B288C4A1B75D}"/>
    <dgm:cxn modelId="{CC6DD47E-E29D-42F4-AFAF-EB52CDF1417F}" type="presOf" srcId="{57592281-6BCD-47A1-AFD7-6A44CB398B63}" destId="{926D4482-1981-4C76-B80E-BA47A6064526}" srcOrd="0" destOrd="0" presId="urn:microsoft.com/office/officeart/2005/8/layout/hierarchy2"/>
    <dgm:cxn modelId="{DD420902-736E-4323-8D69-DA8439752B53}" type="presOf" srcId="{57592281-6BCD-47A1-AFD7-6A44CB398B63}" destId="{ECEBAF6B-6E33-4BD1-976C-D5A5281C2F57}" srcOrd="1" destOrd="0" presId="urn:microsoft.com/office/officeart/2005/8/layout/hierarchy2"/>
    <dgm:cxn modelId="{E025F29E-A747-465F-BC3A-A376CB915228}" srcId="{923B7659-89FA-47C6-B86E-69919DBC026C}" destId="{FDDDB72B-2D0F-4C5D-9FBE-4B803EA05FFC}" srcOrd="1" destOrd="0" parTransId="{6B64F618-B5EA-43BF-8C59-F366983AA5B4}" sibTransId="{CAA63BF6-5E72-4D11-8CD9-0AA671742CC0}"/>
    <dgm:cxn modelId="{7542D759-387C-4AC8-84F2-1FF919B37E36}" srcId="{05FF0571-F28A-4A1D-A5BF-EA3F03138C75}" destId="{75E3F1FE-9FAD-40C0-A1D1-369296289060}" srcOrd="2" destOrd="0" parTransId="{1D252D82-250C-45F3-936A-A2B2FA47BA19}" sibTransId="{94465546-3B19-4ADC-B490-61688B049640}"/>
    <dgm:cxn modelId="{B180F887-7F99-4E8F-B51E-02A2CC6155CE}" type="presOf" srcId="{822D4BA4-8D8B-4DAF-8800-076270EDD7FD}" destId="{67ABF3F4-2EFD-4E4F-935B-6CDE4D1E06C9}" srcOrd="1" destOrd="0" presId="urn:microsoft.com/office/officeart/2005/8/layout/hierarchy2"/>
    <dgm:cxn modelId="{7959779A-617A-47AE-88EE-F6C3AF195FD4}" type="presOf" srcId="{97C0004E-681E-4244-9A6F-08F7FE9482F9}" destId="{B1014296-8BDB-4EDC-AA53-A9B035617A66}" srcOrd="1" destOrd="0" presId="urn:microsoft.com/office/officeart/2005/8/layout/hierarchy2"/>
    <dgm:cxn modelId="{7A55DA65-13BE-464A-AEFE-98AE0A3F72C9}" type="presOf" srcId="{210B5570-4CD0-4F97-8D8E-8B441734023C}" destId="{879B3899-84F0-448C-9553-116A7FF9D3E7}" srcOrd="0" destOrd="0" presId="urn:microsoft.com/office/officeart/2005/8/layout/hierarchy2"/>
    <dgm:cxn modelId="{750EEC3E-83E2-4EA9-82B6-51CBF6444139}" type="presOf" srcId="{B518DDBC-C0D4-44B9-9AB1-FFB37FD7BA49}" destId="{0C0368BD-5B19-4E59-9B65-6502C87966A5}" srcOrd="0" destOrd="0" presId="urn:microsoft.com/office/officeart/2005/8/layout/hierarchy2"/>
    <dgm:cxn modelId="{A962F07C-AE8E-48BA-B04B-0BD5F295501E}" type="presOf" srcId="{04B58AA6-D1F9-4E71-8220-CDA06BB915DC}" destId="{FD8E30C5-5CE4-4CD2-8D70-1E7536200761}" srcOrd="1" destOrd="0" presId="urn:microsoft.com/office/officeart/2005/8/layout/hierarchy2"/>
    <dgm:cxn modelId="{5C0A1725-9403-4704-8DE6-7F0D2EAADDC4}" type="presOf" srcId="{97C0004E-681E-4244-9A6F-08F7FE9482F9}" destId="{717EF493-7BBA-4B74-9F1C-2D362D03EF15}" srcOrd="0" destOrd="0" presId="urn:microsoft.com/office/officeart/2005/8/layout/hierarchy2"/>
    <dgm:cxn modelId="{70CA3A54-5392-420C-932C-B21EBB23DFCB}" srcId="{D3C59EC9-664A-4F89-81E8-0EB585D88863}" destId="{638A5CCD-439A-433E-B805-283D91E93B03}" srcOrd="2" destOrd="0" parTransId="{B518DDBC-C0D4-44B9-9AB1-FFB37FD7BA49}" sibTransId="{3D257A48-10DB-462A-B98A-3B3207FDB3AE}"/>
    <dgm:cxn modelId="{1D595940-3DDC-4BA9-846C-35AB4E181BCB}" type="presOf" srcId="{AC0B35FB-13F7-4C88-BD61-C9C52F549944}" destId="{3077DB75-B7BE-4165-BA10-5E03226BB9A4}" srcOrd="0" destOrd="0" presId="urn:microsoft.com/office/officeart/2005/8/layout/hierarchy2"/>
    <dgm:cxn modelId="{04AF91C0-B79F-4225-B7C9-5F616797BB7D}" type="presOf" srcId="{1D133979-FF4A-498D-AA3D-CB9D6B474991}" destId="{EE11930A-2E85-4066-B09E-D44BB5E88991}" srcOrd="0" destOrd="0" presId="urn:microsoft.com/office/officeart/2005/8/layout/hierarchy2"/>
    <dgm:cxn modelId="{A7B36CD6-D88E-4BF5-B2B9-045728AC31E5}" type="presOf" srcId="{E2D4126D-2AC5-49D8-B121-A76AA6C79B3C}" destId="{7C6DD366-BA06-4751-B731-2C7567460557}" srcOrd="0" destOrd="0" presId="urn:microsoft.com/office/officeart/2005/8/layout/hierarchy2"/>
    <dgm:cxn modelId="{4AC30D14-A66E-4D3A-A58E-B53C3A3769C0}" type="presOf" srcId="{062B8F15-4907-46B4-B187-23D08A72E487}" destId="{A3D38C27-6ADC-4B12-873D-CC9B7E36CCB6}" srcOrd="1" destOrd="0" presId="urn:microsoft.com/office/officeart/2005/8/layout/hierarchy2"/>
    <dgm:cxn modelId="{249FA0D1-93FB-4D63-90A0-C0A2E5C6F753}" type="presOf" srcId="{CF0E14EB-E351-4AA7-86AB-5455ECE2B87A}" destId="{4FD2B90F-1A71-4837-9772-254EFE75E822}" srcOrd="0" destOrd="0" presId="urn:microsoft.com/office/officeart/2005/8/layout/hierarchy2"/>
    <dgm:cxn modelId="{3EBD803E-7052-4752-82BA-F0E396A7E2A2}" type="presOf" srcId="{04B58AA6-D1F9-4E71-8220-CDA06BB915DC}" destId="{DE93C707-13DC-4F87-80DF-482EAACAB705}" srcOrd="0" destOrd="0" presId="urn:microsoft.com/office/officeart/2005/8/layout/hierarchy2"/>
    <dgm:cxn modelId="{DBA814C5-DC92-4FEF-B316-1763C8F77934}" type="presOf" srcId="{923B7659-89FA-47C6-B86E-69919DBC026C}" destId="{D901FACF-5354-4509-97D3-C50D0509139E}" srcOrd="0" destOrd="0" presId="urn:microsoft.com/office/officeart/2005/8/layout/hierarchy2"/>
    <dgm:cxn modelId="{EC075789-2592-48A6-9EEA-17CCA952E4CB}" srcId="{05FF0571-F28A-4A1D-A5BF-EA3F03138C75}" destId="{BABBE03E-D9DC-4B75-8ADB-7EA4D8960C8C}" srcOrd="0" destOrd="0" parTransId="{062B8F15-4907-46B4-B187-23D08A72E487}" sibTransId="{99C7FFA7-E005-4599-850D-FF0E76A2DD64}"/>
    <dgm:cxn modelId="{5E27F66A-D771-420A-B196-12CACE05CF46}" type="presOf" srcId="{F74AB749-7335-4AD8-B1E5-BCBAC047CDE2}" destId="{5E6B1D7D-C9FC-48A6-8C64-E2552B816F16}" srcOrd="0" destOrd="0" presId="urn:microsoft.com/office/officeart/2005/8/layout/hierarchy2"/>
    <dgm:cxn modelId="{48B67746-E620-45B9-B905-5A6798AB6407}" type="presOf" srcId="{7D3D3EEA-6530-4241-9FFC-B373FC4B9D15}" destId="{25C743A7-1503-4918-98E4-7FD9C37F51C3}" srcOrd="0" destOrd="0" presId="urn:microsoft.com/office/officeart/2005/8/layout/hierarchy2"/>
    <dgm:cxn modelId="{CEE0A180-03B3-4E70-B7F5-33A472EC0641}" srcId="{D3C59EC9-664A-4F89-81E8-0EB585D88863}" destId="{A8D8514A-89FD-42DD-BA79-A88AA07E82BB}" srcOrd="1" destOrd="0" parTransId="{7491168F-C501-4640-8C77-51DC1A5AF7AF}" sibTransId="{E183751B-184B-45DE-9852-B8C17DECF535}"/>
    <dgm:cxn modelId="{245507F1-F24E-48D2-9992-8B1F1B5D3687}" type="presOf" srcId="{638A5CCD-439A-433E-B805-283D91E93B03}" destId="{D94101A5-B8C1-4603-876B-4C1487E1C10C}" srcOrd="0" destOrd="0" presId="urn:microsoft.com/office/officeart/2005/8/layout/hierarchy2"/>
    <dgm:cxn modelId="{F38A095C-31FD-4CE6-9C7F-FAD42FD7C368}" type="presOf" srcId="{F74AB749-7335-4AD8-B1E5-BCBAC047CDE2}" destId="{3DA1DA05-F2F7-4630-BB1D-35CCF9A397A4}" srcOrd="1" destOrd="0" presId="urn:microsoft.com/office/officeart/2005/8/layout/hierarchy2"/>
    <dgm:cxn modelId="{C6A427C2-65F4-469F-974B-063788A22837}" type="presOf" srcId="{7D3D3EEA-6530-4241-9FFC-B373FC4B9D15}" destId="{B77BD237-E698-42FC-8CE7-79B0FAB157C7}" srcOrd="1" destOrd="0" presId="urn:microsoft.com/office/officeart/2005/8/layout/hierarchy2"/>
    <dgm:cxn modelId="{6255879F-B5F1-4124-8707-3598C6D0FA7E}" type="presOf" srcId="{5F3458C7-A543-46CE-8C63-6727596610D4}" destId="{50459EFC-45B6-4EB1-A090-96100429C9D0}" srcOrd="1" destOrd="0" presId="urn:microsoft.com/office/officeart/2005/8/layout/hierarchy2"/>
    <dgm:cxn modelId="{3CC0F066-F40D-4C99-AD18-7506B8999061}" type="presOf" srcId="{127E1BD0-F72D-49B8-9AB0-9ED2A414224D}" destId="{47BD300D-AC3B-40B7-A3EF-89C109F30518}" srcOrd="0" destOrd="0" presId="urn:microsoft.com/office/officeart/2005/8/layout/hierarchy2"/>
    <dgm:cxn modelId="{3FFFE33D-CA74-49F5-BCAC-CA355085969D}" type="presOf" srcId="{51E92E1B-6E99-4426-B923-07E70D7CFA18}" destId="{EC2C3D79-4320-46CD-9A4C-0489F3418AE6}" srcOrd="1" destOrd="0" presId="urn:microsoft.com/office/officeart/2005/8/layout/hierarchy2"/>
    <dgm:cxn modelId="{BAABD772-C25C-4E0D-A976-D814BC018F04}" type="presOf" srcId="{05FF0571-F28A-4A1D-A5BF-EA3F03138C75}" destId="{8331D61F-11AD-4D8D-A0DE-5FCEEB70E197}" srcOrd="0" destOrd="0" presId="urn:microsoft.com/office/officeart/2005/8/layout/hierarchy2"/>
    <dgm:cxn modelId="{1593EAEE-5CC3-488A-B4A5-399705AC3859}" srcId="{FDDDB72B-2D0F-4C5D-9FBE-4B803EA05FFC}" destId="{210B5570-4CD0-4F97-8D8E-8B441734023C}" srcOrd="2" destOrd="0" parTransId="{127E1BD0-F72D-49B8-9AB0-9ED2A414224D}" sibTransId="{9A4B7484-1012-4DF9-B484-2B5529342939}"/>
    <dgm:cxn modelId="{CC0DB39B-5CAE-445E-8EF6-BB55E105EC86}" type="presOf" srcId="{6B64F618-B5EA-43BF-8C59-F366983AA5B4}" destId="{C4C621BE-B28D-4533-BCC6-0ACBF58EFD07}" srcOrd="1" destOrd="0" presId="urn:microsoft.com/office/officeart/2005/8/layout/hierarchy2"/>
    <dgm:cxn modelId="{749AA837-9C09-4C65-8DA3-1A517813B008}" srcId="{52DD470F-9B6D-4670-8CAF-04641EFF38FF}" destId="{05FF0571-F28A-4A1D-A5BF-EA3F03138C75}" srcOrd="0" destOrd="0" parTransId="{50EFF73F-8FE6-4C18-A247-06903AB8FE05}" sibTransId="{2F97207C-A7D3-4339-BA34-5C3691F69F8F}"/>
    <dgm:cxn modelId="{CF474E04-8E98-4B5E-88C9-5BFCE27E7929}" type="presOf" srcId="{127E1BD0-F72D-49B8-9AB0-9ED2A414224D}" destId="{8195FDEF-AB89-4FDD-B4CB-EA961415E9C4}" srcOrd="1" destOrd="0" presId="urn:microsoft.com/office/officeart/2005/8/layout/hierarchy2"/>
    <dgm:cxn modelId="{ADC0ECCF-FD3C-4865-926D-60C7C150291D}" type="presOf" srcId="{75E3F1FE-9FAD-40C0-A1D1-369296289060}" destId="{2EF43E92-4FCF-47EF-BC55-ABDD031D2A4B}" srcOrd="0" destOrd="0" presId="urn:microsoft.com/office/officeart/2005/8/layout/hierarchy2"/>
    <dgm:cxn modelId="{9E596F9F-86EE-4B98-8327-65D5895CB627}" type="presOf" srcId="{1D252D82-250C-45F3-936A-A2B2FA47BA19}" destId="{EAFA1BCF-8609-4271-89BD-C824F437F0E8}" srcOrd="0" destOrd="0" presId="urn:microsoft.com/office/officeart/2005/8/layout/hierarchy2"/>
    <dgm:cxn modelId="{7D9F4F90-F355-40ED-894B-B578B9CE97C4}" srcId="{05FF0571-F28A-4A1D-A5BF-EA3F03138C75}" destId="{A09FCBA6-71A1-49AB-AF24-91F7ED1ED695}" srcOrd="3" destOrd="0" parTransId="{57592281-6BCD-47A1-AFD7-6A44CB398B63}" sibTransId="{51F53A72-559B-4EC0-888D-0E2FB2DF39C7}"/>
    <dgm:cxn modelId="{8553E474-1068-4DDF-9CA5-94D1152DA805}" srcId="{638A5CCD-439A-433E-B805-283D91E93B03}" destId="{C6147360-E8DA-4554-8A85-60A47D098BCC}" srcOrd="1" destOrd="0" parTransId="{F74AB749-7335-4AD8-B1E5-BCBAC047CDE2}" sibTransId="{64841704-CC79-42A1-AE88-24291B4B32F0}"/>
    <dgm:cxn modelId="{52920213-3FAC-4977-869D-541B8BB71FC6}" type="presOf" srcId="{FDDDB72B-2D0F-4C5D-9FBE-4B803EA05FFC}" destId="{89148428-19E9-4DF1-82A0-9A69F23DD264}" srcOrd="0" destOrd="0" presId="urn:microsoft.com/office/officeart/2005/8/layout/hierarchy2"/>
    <dgm:cxn modelId="{B8E9EC0D-D021-4854-A372-47B7B91E337D}" type="presOf" srcId="{7491168F-C501-4640-8C77-51DC1A5AF7AF}" destId="{A8FB069C-22B0-4CBF-B33D-97AE382498D1}" srcOrd="0" destOrd="0" presId="urn:microsoft.com/office/officeart/2005/8/layout/hierarchy2"/>
    <dgm:cxn modelId="{3B33F3C5-063A-4B07-B661-BE26F60BF228}" type="presOf" srcId="{822D4BA4-8D8B-4DAF-8800-076270EDD7FD}" destId="{953ACB40-815D-40D3-B376-4F8D342F60D9}" srcOrd="0" destOrd="0" presId="urn:microsoft.com/office/officeart/2005/8/layout/hierarchy2"/>
    <dgm:cxn modelId="{7787E213-2684-49DA-A78D-B405B9F38408}" type="presOf" srcId="{BABBE03E-D9DC-4B75-8ADB-7EA4D8960C8C}" destId="{5C8953C6-3688-4093-8092-710FBBF173DB}" srcOrd="0" destOrd="0" presId="urn:microsoft.com/office/officeart/2005/8/layout/hierarchy2"/>
    <dgm:cxn modelId="{06080C29-F36E-49CA-B383-7A3EBFD4D0D6}" type="presOf" srcId="{B518DDBC-C0D4-44B9-9AB1-FFB37FD7BA49}" destId="{1770B6E7-78E3-46F7-83A7-914BF59393AB}" srcOrd="1" destOrd="0" presId="urn:microsoft.com/office/officeart/2005/8/layout/hierarchy2"/>
    <dgm:cxn modelId="{383493A4-3E32-47DD-89E6-D309B32F6C44}" type="presOf" srcId="{D3C59EC9-664A-4F89-81E8-0EB585D88863}" destId="{FF2743BF-2784-4EB3-A66B-40A4CD1E7623}" srcOrd="0" destOrd="0" presId="urn:microsoft.com/office/officeart/2005/8/layout/hierarchy2"/>
    <dgm:cxn modelId="{5D77307E-A858-43BE-81D6-0ACF1C19291E}" srcId="{923B7659-89FA-47C6-B86E-69919DBC026C}" destId="{CEAA904D-FE10-4460-864A-049092049B9C}" srcOrd="0" destOrd="0" parTransId="{97C0004E-681E-4244-9A6F-08F7FE9482F9}" sibTransId="{197199ED-0C5E-4FC1-9227-7114972CA710}"/>
    <dgm:cxn modelId="{822F9661-3ADD-432A-B7DA-B4BBEA5BB72F}" srcId="{638A5CCD-439A-433E-B805-283D91E93B03}" destId="{E2D4126D-2AC5-49D8-B121-A76AA6C79B3C}" srcOrd="2" destOrd="0" parTransId="{CF0E14EB-E351-4AA7-86AB-5455ECE2B87A}" sibTransId="{F9C4EC09-6EB2-499B-A738-A3C32024203A}"/>
    <dgm:cxn modelId="{67554A7F-A641-4CE6-B453-3607FD153221}" type="presParOf" srcId="{6053D49D-6656-4E2F-9159-FB200FA8DCCD}" destId="{BF9CA44E-B9E0-4C68-A2CF-52AA751E6CFE}" srcOrd="0" destOrd="0" presId="urn:microsoft.com/office/officeart/2005/8/layout/hierarchy2"/>
    <dgm:cxn modelId="{ACCD382B-2A16-46C9-8C8F-504C5AF25CD3}" type="presParOf" srcId="{BF9CA44E-B9E0-4C68-A2CF-52AA751E6CFE}" destId="{8331D61F-11AD-4D8D-A0DE-5FCEEB70E197}" srcOrd="0" destOrd="0" presId="urn:microsoft.com/office/officeart/2005/8/layout/hierarchy2"/>
    <dgm:cxn modelId="{768E467B-C3AE-47FC-8192-2813A2EDB911}" type="presParOf" srcId="{BF9CA44E-B9E0-4C68-A2CF-52AA751E6CFE}" destId="{F60A5DC9-C624-4F34-8E72-9E128AE36095}" srcOrd="1" destOrd="0" presId="urn:microsoft.com/office/officeart/2005/8/layout/hierarchy2"/>
    <dgm:cxn modelId="{EA0A46EB-C7FC-49FD-ACF7-D63338D9ED5A}" type="presParOf" srcId="{F60A5DC9-C624-4F34-8E72-9E128AE36095}" destId="{63C3C0A3-5E44-4D3C-8B4B-412AC0116C75}" srcOrd="0" destOrd="0" presId="urn:microsoft.com/office/officeart/2005/8/layout/hierarchy2"/>
    <dgm:cxn modelId="{4B523B07-384B-4A49-AC09-A275371706E9}" type="presParOf" srcId="{63C3C0A3-5E44-4D3C-8B4B-412AC0116C75}" destId="{A3D38C27-6ADC-4B12-873D-CC9B7E36CCB6}" srcOrd="0" destOrd="0" presId="urn:microsoft.com/office/officeart/2005/8/layout/hierarchy2"/>
    <dgm:cxn modelId="{15FAB7AB-708C-4987-96AD-25E3DFB203D7}" type="presParOf" srcId="{F60A5DC9-C624-4F34-8E72-9E128AE36095}" destId="{C07FF9E0-FC5E-4A59-BD79-5A36C8C774A0}" srcOrd="1" destOrd="0" presId="urn:microsoft.com/office/officeart/2005/8/layout/hierarchy2"/>
    <dgm:cxn modelId="{E29B1DC4-6D47-4146-8762-713464602586}" type="presParOf" srcId="{C07FF9E0-FC5E-4A59-BD79-5A36C8C774A0}" destId="{5C8953C6-3688-4093-8092-710FBBF173DB}" srcOrd="0" destOrd="0" presId="urn:microsoft.com/office/officeart/2005/8/layout/hierarchy2"/>
    <dgm:cxn modelId="{E2ACAE7C-4EA7-4046-8F9F-A30331DB3FAB}" type="presParOf" srcId="{C07FF9E0-FC5E-4A59-BD79-5A36C8C774A0}" destId="{24489B09-36BB-4E0A-AAC1-98FA73E7BEF3}" srcOrd="1" destOrd="0" presId="urn:microsoft.com/office/officeart/2005/8/layout/hierarchy2"/>
    <dgm:cxn modelId="{DF79DB5D-D896-4BE6-B54C-70FEA203E177}" type="presParOf" srcId="{F60A5DC9-C624-4F34-8E72-9E128AE36095}" destId="{953ACB40-815D-40D3-B376-4F8D342F60D9}" srcOrd="2" destOrd="0" presId="urn:microsoft.com/office/officeart/2005/8/layout/hierarchy2"/>
    <dgm:cxn modelId="{11F0F763-1D48-4A3A-86CF-3125234A0151}" type="presParOf" srcId="{953ACB40-815D-40D3-B376-4F8D342F60D9}" destId="{67ABF3F4-2EFD-4E4F-935B-6CDE4D1E06C9}" srcOrd="0" destOrd="0" presId="urn:microsoft.com/office/officeart/2005/8/layout/hierarchy2"/>
    <dgm:cxn modelId="{18D90BBB-1BDD-493A-AD62-4EB0B9714148}" type="presParOf" srcId="{F60A5DC9-C624-4F34-8E72-9E128AE36095}" destId="{6BF008ED-630D-4660-9F4B-750009C3D099}" srcOrd="3" destOrd="0" presId="urn:microsoft.com/office/officeart/2005/8/layout/hierarchy2"/>
    <dgm:cxn modelId="{0421E0FB-4FC8-4EC1-A039-3D44A1BC53E8}" type="presParOf" srcId="{6BF008ED-630D-4660-9F4B-750009C3D099}" destId="{FF2743BF-2784-4EB3-A66B-40A4CD1E7623}" srcOrd="0" destOrd="0" presId="urn:microsoft.com/office/officeart/2005/8/layout/hierarchy2"/>
    <dgm:cxn modelId="{D3AE2AB6-A0B9-47CA-8ED1-6BCD3275E774}" type="presParOf" srcId="{6BF008ED-630D-4660-9F4B-750009C3D099}" destId="{3458BA48-69F0-4EA2-910A-6BE32470ACCF}" srcOrd="1" destOrd="0" presId="urn:microsoft.com/office/officeart/2005/8/layout/hierarchy2"/>
    <dgm:cxn modelId="{48CB9208-24B8-406A-8029-3AE90FBD927C}" type="presParOf" srcId="{3458BA48-69F0-4EA2-910A-6BE32470ACCF}" destId="{DE93C707-13DC-4F87-80DF-482EAACAB705}" srcOrd="0" destOrd="0" presId="urn:microsoft.com/office/officeart/2005/8/layout/hierarchy2"/>
    <dgm:cxn modelId="{3161DBA5-D8F7-4126-8ACC-D2C6FA5BBEE8}" type="presParOf" srcId="{DE93C707-13DC-4F87-80DF-482EAACAB705}" destId="{FD8E30C5-5CE4-4CD2-8D70-1E7536200761}" srcOrd="0" destOrd="0" presId="urn:microsoft.com/office/officeart/2005/8/layout/hierarchy2"/>
    <dgm:cxn modelId="{83676572-51D7-45E7-BBE8-D432D9541400}" type="presParOf" srcId="{3458BA48-69F0-4EA2-910A-6BE32470ACCF}" destId="{B367E46B-82FD-4CF0-9EAD-6B4BC363689F}" srcOrd="1" destOrd="0" presId="urn:microsoft.com/office/officeart/2005/8/layout/hierarchy2"/>
    <dgm:cxn modelId="{839D3D34-0ABE-42E8-96C6-023581631917}" type="presParOf" srcId="{B367E46B-82FD-4CF0-9EAD-6B4BC363689F}" destId="{D901FACF-5354-4509-97D3-C50D0509139E}" srcOrd="0" destOrd="0" presId="urn:microsoft.com/office/officeart/2005/8/layout/hierarchy2"/>
    <dgm:cxn modelId="{D5E9DE27-595F-4564-A35C-84DB9EDD8150}" type="presParOf" srcId="{B367E46B-82FD-4CF0-9EAD-6B4BC363689F}" destId="{AF23C7F0-3EEB-4039-8841-D5DC29FB34E9}" srcOrd="1" destOrd="0" presId="urn:microsoft.com/office/officeart/2005/8/layout/hierarchy2"/>
    <dgm:cxn modelId="{30429AF6-9BDE-4857-ADC1-47A46667D5A3}" type="presParOf" srcId="{AF23C7F0-3EEB-4039-8841-D5DC29FB34E9}" destId="{717EF493-7BBA-4B74-9F1C-2D362D03EF15}" srcOrd="0" destOrd="0" presId="urn:microsoft.com/office/officeart/2005/8/layout/hierarchy2"/>
    <dgm:cxn modelId="{77202EE1-6158-40DA-AA48-33D77E3EEF0D}" type="presParOf" srcId="{717EF493-7BBA-4B74-9F1C-2D362D03EF15}" destId="{B1014296-8BDB-4EDC-AA53-A9B035617A66}" srcOrd="0" destOrd="0" presId="urn:microsoft.com/office/officeart/2005/8/layout/hierarchy2"/>
    <dgm:cxn modelId="{E65B209E-D662-4F52-9B00-D83D28B53F09}" type="presParOf" srcId="{AF23C7F0-3EEB-4039-8841-D5DC29FB34E9}" destId="{6402119D-05A8-4496-8D71-C66AD6AF180E}" srcOrd="1" destOrd="0" presId="urn:microsoft.com/office/officeart/2005/8/layout/hierarchy2"/>
    <dgm:cxn modelId="{306FCA75-DAC4-4F14-8563-AD9EDB84E11A}" type="presParOf" srcId="{6402119D-05A8-4496-8D71-C66AD6AF180E}" destId="{202EAFBC-118D-4E64-82DE-71CAE186A69E}" srcOrd="0" destOrd="0" presId="urn:microsoft.com/office/officeart/2005/8/layout/hierarchy2"/>
    <dgm:cxn modelId="{705BFB18-E23B-40EB-9F27-F5053BC13A4D}" type="presParOf" srcId="{6402119D-05A8-4496-8D71-C66AD6AF180E}" destId="{5C83E745-0974-4FE6-A299-E70021853A64}" srcOrd="1" destOrd="0" presId="urn:microsoft.com/office/officeart/2005/8/layout/hierarchy2"/>
    <dgm:cxn modelId="{A1CDA5EE-1D4B-4BEB-BEA5-B77FCAAA913D}" type="presParOf" srcId="{AF23C7F0-3EEB-4039-8841-D5DC29FB34E9}" destId="{E3E6E2D2-EA0E-4039-8F9C-BC6FF7EA43DA}" srcOrd="2" destOrd="0" presId="urn:microsoft.com/office/officeart/2005/8/layout/hierarchy2"/>
    <dgm:cxn modelId="{4E12CB3B-D667-4FB8-A00E-B63B749EC018}" type="presParOf" srcId="{E3E6E2D2-EA0E-4039-8F9C-BC6FF7EA43DA}" destId="{C4C621BE-B28D-4533-BCC6-0ACBF58EFD07}" srcOrd="0" destOrd="0" presId="urn:microsoft.com/office/officeart/2005/8/layout/hierarchy2"/>
    <dgm:cxn modelId="{41B490A9-1FF0-4F81-B0D5-D5B1E4FAA525}" type="presParOf" srcId="{AF23C7F0-3EEB-4039-8841-D5DC29FB34E9}" destId="{53738401-B52C-40F4-88E8-AFA2ED42E341}" srcOrd="3" destOrd="0" presId="urn:microsoft.com/office/officeart/2005/8/layout/hierarchy2"/>
    <dgm:cxn modelId="{3D3DF6DC-FD10-4D0F-9D8F-C1ED291AFF1A}" type="presParOf" srcId="{53738401-B52C-40F4-88E8-AFA2ED42E341}" destId="{89148428-19E9-4DF1-82A0-9A69F23DD264}" srcOrd="0" destOrd="0" presId="urn:microsoft.com/office/officeart/2005/8/layout/hierarchy2"/>
    <dgm:cxn modelId="{06FC1537-05CB-4B49-903C-63311B39AEC7}" type="presParOf" srcId="{53738401-B52C-40F4-88E8-AFA2ED42E341}" destId="{1114F92C-C263-49FA-94F3-08DF8DB91F52}" srcOrd="1" destOrd="0" presId="urn:microsoft.com/office/officeart/2005/8/layout/hierarchy2"/>
    <dgm:cxn modelId="{8186EE6C-D4F1-4395-8705-29CA8AEE03FF}" type="presParOf" srcId="{1114F92C-C263-49FA-94F3-08DF8DB91F52}" destId="{68333922-638A-4B8F-A3E6-1C95E81B7EEE}" srcOrd="0" destOrd="0" presId="urn:microsoft.com/office/officeart/2005/8/layout/hierarchy2"/>
    <dgm:cxn modelId="{9AA021E2-79D9-4F54-B498-B027078D18AD}" type="presParOf" srcId="{68333922-638A-4B8F-A3E6-1C95E81B7EEE}" destId="{EC2C3D79-4320-46CD-9A4C-0489F3418AE6}" srcOrd="0" destOrd="0" presId="urn:microsoft.com/office/officeart/2005/8/layout/hierarchy2"/>
    <dgm:cxn modelId="{690EC1F4-0073-4246-BA6D-DF36F146A65A}" type="presParOf" srcId="{1114F92C-C263-49FA-94F3-08DF8DB91F52}" destId="{5198A46E-6769-46AA-AB4C-760219E285A4}" srcOrd="1" destOrd="0" presId="urn:microsoft.com/office/officeart/2005/8/layout/hierarchy2"/>
    <dgm:cxn modelId="{D6394D33-7953-4517-92E0-74223662DA29}" type="presParOf" srcId="{5198A46E-6769-46AA-AB4C-760219E285A4}" destId="{EE11930A-2E85-4066-B09E-D44BB5E88991}" srcOrd="0" destOrd="0" presId="urn:microsoft.com/office/officeart/2005/8/layout/hierarchy2"/>
    <dgm:cxn modelId="{50A6D93F-E52C-41A8-BB59-AC611213B431}" type="presParOf" srcId="{5198A46E-6769-46AA-AB4C-760219E285A4}" destId="{80CB69D6-CD12-405B-ADAF-8EC2ACC65390}" srcOrd="1" destOrd="0" presId="urn:microsoft.com/office/officeart/2005/8/layout/hierarchy2"/>
    <dgm:cxn modelId="{D5D76457-2FCF-45EE-A459-B6A5D21E3AD1}" type="presParOf" srcId="{1114F92C-C263-49FA-94F3-08DF8DB91F52}" destId="{25C743A7-1503-4918-98E4-7FD9C37F51C3}" srcOrd="2" destOrd="0" presId="urn:microsoft.com/office/officeart/2005/8/layout/hierarchy2"/>
    <dgm:cxn modelId="{8CE8976A-4A92-4802-8A21-9EB2BC4204D1}" type="presParOf" srcId="{25C743A7-1503-4918-98E4-7FD9C37F51C3}" destId="{B77BD237-E698-42FC-8CE7-79B0FAB157C7}" srcOrd="0" destOrd="0" presId="urn:microsoft.com/office/officeart/2005/8/layout/hierarchy2"/>
    <dgm:cxn modelId="{57202771-0614-4F01-B82F-78D4A555370A}" type="presParOf" srcId="{1114F92C-C263-49FA-94F3-08DF8DB91F52}" destId="{6E47BED9-3AD5-4448-8794-346980AD09EA}" srcOrd="3" destOrd="0" presId="urn:microsoft.com/office/officeart/2005/8/layout/hierarchy2"/>
    <dgm:cxn modelId="{C7B72058-E176-4A1D-8998-40E6DDC0BEFC}" type="presParOf" srcId="{6E47BED9-3AD5-4448-8794-346980AD09EA}" destId="{5EEB94D0-EFED-4408-A668-97DA59A56752}" srcOrd="0" destOrd="0" presId="urn:microsoft.com/office/officeart/2005/8/layout/hierarchy2"/>
    <dgm:cxn modelId="{6C176F93-6030-44F3-887E-694B1429B9AF}" type="presParOf" srcId="{6E47BED9-3AD5-4448-8794-346980AD09EA}" destId="{24966BBE-4B36-42B4-A04E-4D07FB0BD750}" srcOrd="1" destOrd="0" presId="urn:microsoft.com/office/officeart/2005/8/layout/hierarchy2"/>
    <dgm:cxn modelId="{76E36C49-FDF1-4457-9C4E-0DD512577A03}" type="presParOf" srcId="{1114F92C-C263-49FA-94F3-08DF8DB91F52}" destId="{47BD300D-AC3B-40B7-A3EF-89C109F30518}" srcOrd="4" destOrd="0" presId="urn:microsoft.com/office/officeart/2005/8/layout/hierarchy2"/>
    <dgm:cxn modelId="{1FFD22A1-A6EE-45CC-A86B-6042C37E4B45}" type="presParOf" srcId="{47BD300D-AC3B-40B7-A3EF-89C109F30518}" destId="{8195FDEF-AB89-4FDD-B4CB-EA961415E9C4}" srcOrd="0" destOrd="0" presId="urn:microsoft.com/office/officeart/2005/8/layout/hierarchy2"/>
    <dgm:cxn modelId="{6F7E29FD-9304-481A-B3C2-8A8CD1418107}" type="presParOf" srcId="{1114F92C-C263-49FA-94F3-08DF8DB91F52}" destId="{B6C7F2BE-FD0A-4A87-977F-B4156FCED0D0}" srcOrd="5" destOrd="0" presId="urn:microsoft.com/office/officeart/2005/8/layout/hierarchy2"/>
    <dgm:cxn modelId="{0FB2C956-A2C3-4C01-9F7F-5B5A598D4694}" type="presParOf" srcId="{B6C7F2BE-FD0A-4A87-977F-B4156FCED0D0}" destId="{879B3899-84F0-448C-9553-116A7FF9D3E7}" srcOrd="0" destOrd="0" presId="urn:microsoft.com/office/officeart/2005/8/layout/hierarchy2"/>
    <dgm:cxn modelId="{ACC6C325-D5D8-476C-8600-147FD70C0AE2}" type="presParOf" srcId="{B6C7F2BE-FD0A-4A87-977F-B4156FCED0D0}" destId="{3B75A52E-3FFA-4C32-82A3-5B74FDDAD27B}" srcOrd="1" destOrd="0" presId="urn:microsoft.com/office/officeart/2005/8/layout/hierarchy2"/>
    <dgm:cxn modelId="{15BB99C2-F1A6-4184-BB14-61D99B02B8DD}" type="presParOf" srcId="{1114F92C-C263-49FA-94F3-08DF8DB91F52}" destId="{3077DB75-B7BE-4165-BA10-5E03226BB9A4}" srcOrd="6" destOrd="0" presId="urn:microsoft.com/office/officeart/2005/8/layout/hierarchy2"/>
    <dgm:cxn modelId="{A3F2D983-7274-48EA-9831-6685D4D392B2}" type="presParOf" srcId="{3077DB75-B7BE-4165-BA10-5E03226BB9A4}" destId="{86181439-23E4-4575-B325-BBED12D8ABCE}" srcOrd="0" destOrd="0" presId="urn:microsoft.com/office/officeart/2005/8/layout/hierarchy2"/>
    <dgm:cxn modelId="{C341B89C-6EFB-4C20-9C14-28D3466238B0}" type="presParOf" srcId="{1114F92C-C263-49FA-94F3-08DF8DB91F52}" destId="{6F89123E-24F2-4214-9EDF-F78375E35A48}" srcOrd="7" destOrd="0" presId="urn:microsoft.com/office/officeart/2005/8/layout/hierarchy2"/>
    <dgm:cxn modelId="{5A869499-5A82-4F78-A555-94917F6F3FF0}" type="presParOf" srcId="{6F89123E-24F2-4214-9EDF-F78375E35A48}" destId="{FB339D99-8F6D-4038-9105-EC4BDD5F77AB}" srcOrd="0" destOrd="0" presId="urn:microsoft.com/office/officeart/2005/8/layout/hierarchy2"/>
    <dgm:cxn modelId="{199A63DD-F9A8-43EA-89B1-D8900DBAE4CE}" type="presParOf" srcId="{6F89123E-24F2-4214-9EDF-F78375E35A48}" destId="{0914E417-A66E-4D0B-B29C-3CB325C5AF84}" srcOrd="1" destOrd="0" presId="urn:microsoft.com/office/officeart/2005/8/layout/hierarchy2"/>
    <dgm:cxn modelId="{4031C467-CDF4-455B-9F27-3CA8A04EE2ED}" type="presParOf" srcId="{3458BA48-69F0-4EA2-910A-6BE32470ACCF}" destId="{A8FB069C-22B0-4CBF-B33D-97AE382498D1}" srcOrd="2" destOrd="0" presId="urn:microsoft.com/office/officeart/2005/8/layout/hierarchy2"/>
    <dgm:cxn modelId="{227BCF8D-0EB0-4A1C-88F2-82CB7B7CCAC9}" type="presParOf" srcId="{A8FB069C-22B0-4CBF-B33D-97AE382498D1}" destId="{55341506-1C0E-496C-B488-3EE2957979C9}" srcOrd="0" destOrd="0" presId="urn:microsoft.com/office/officeart/2005/8/layout/hierarchy2"/>
    <dgm:cxn modelId="{F2CB2640-FEDA-43B9-A275-11A7083799D7}" type="presParOf" srcId="{3458BA48-69F0-4EA2-910A-6BE32470ACCF}" destId="{D3566499-196A-4CC7-9985-C8AA8BD3101E}" srcOrd="3" destOrd="0" presId="urn:microsoft.com/office/officeart/2005/8/layout/hierarchy2"/>
    <dgm:cxn modelId="{71BF6D71-C684-4793-B262-2EEFD39425A2}" type="presParOf" srcId="{D3566499-196A-4CC7-9985-C8AA8BD3101E}" destId="{6EC2B19F-7164-4706-8C42-0EAD97232E61}" srcOrd="0" destOrd="0" presId="urn:microsoft.com/office/officeart/2005/8/layout/hierarchy2"/>
    <dgm:cxn modelId="{CE41589B-DE2C-433D-A864-A46778804871}" type="presParOf" srcId="{D3566499-196A-4CC7-9985-C8AA8BD3101E}" destId="{158EAD15-F790-4B40-A854-BB878E5877A4}" srcOrd="1" destOrd="0" presId="urn:microsoft.com/office/officeart/2005/8/layout/hierarchy2"/>
    <dgm:cxn modelId="{1DFA5542-02F8-4061-8FC7-B1F7FE386965}" type="presParOf" srcId="{3458BA48-69F0-4EA2-910A-6BE32470ACCF}" destId="{0C0368BD-5B19-4E59-9B65-6502C87966A5}" srcOrd="4" destOrd="0" presId="urn:microsoft.com/office/officeart/2005/8/layout/hierarchy2"/>
    <dgm:cxn modelId="{AEC8522F-89C5-45D8-964F-85B6F9A3464E}" type="presParOf" srcId="{0C0368BD-5B19-4E59-9B65-6502C87966A5}" destId="{1770B6E7-78E3-46F7-83A7-914BF59393AB}" srcOrd="0" destOrd="0" presId="urn:microsoft.com/office/officeart/2005/8/layout/hierarchy2"/>
    <dgm:cxn modelId="{7CA45990-EAF6-4E44-BC8B-19361E68CAE0}" type="presParOf" srcId="{3458BA48-69F0-4EA2-910A-6BE32470ACCF}" destId="{050DA22B-644C-4A0E-833F-FB96D993AE12}" srcOrd="5" destOrd="0" presId="urn:microsoft.com/office/officeart/2005/8/layout/hierarchy2"/>
    <dgm:cxn modelId="{336C19D7-0972-4BD7-92C2-D8950D8D4C25}" type="presParOf" srcId="{050DA22B-644C-4A0E-833F-FB96D993AE12}" destId="{D94101A5-B8C1-4603-876B-4C1487E1C10C}" srcOrd="0" destOrd="0" presId="urn:microsoft.com/office/officeart/2005/8/layout/hierarchy2"/>
    <dgm:cxn modelId="{03B6C9CB-9321-4102-A9E1-3645574FE84F}" type="presParOf" srcId="{050DA22B-644C-4A0E-833F-FB96D993AE12}" destId="{18429DB8-D4FC-4899-951B-DE170AA79870}" srcOrd="1" destOrd="0" presId="urn:microsoft.com/office/officeart/2005/8/layout/hierarchy2"/>
    <dgm:cxn modelId="{96C3C470-D4B9-4CBE-B15F-59FBF63B650C}" type="presParOf" srcId="{18429DB8-D4FC-4899-951B-DE170AA79870}" destId="{8C553A36-4635-4BB0-9A35-91DF66B89D40}" srcOrd="0" destOrd="0" presId="urn:microsoft.com/office/officeart/2005/8/layout/hierarchy2"/>
    <dgm:cxn modelId="{DB46220C-89CA-4D93-BEAD-D5FD4FB0E5EF}" type="presParOf" srcId="{8C553A36-4635-4BB0-9A35-91DF66B89D40}" destId="{50459EFC-45B6-4EB1-A090-96100429C9D0}" srcOrd="0" destOrd="0" presId="urn:microsoft.com/office/officeart/2005/8/layout/hierarchy2"/>
    <dgm:cxn modelId="{C2E11E43-588D-467D-8969-5882747BA59A}" type="presParOf" srcId="{18429DB8-D4FC-4899-951B-DE170AA79870}" destId="{C4F661FB-2398-4C47-8226-9C4E7F9E32A9}" srcOrd="1" destOrd="0" presId="urn:microsoft.com/office/officeart/2005/8/layout/hierarchy2"/>
    <dgm:cxn modelId="{A951BC73-045F-4F9A-8C2E-0A75CB338F3F}" type="presParOf" srcId="{C4F661FB-2398-4C47-8226-9C4E7F9E32A9}" destId="{98B30DB6-E445-4DA8-B05A-93B474B66CD1}" srcOrd="0" destOrd="0" presId="urn:microsoft.com/office/officeart/2005/8/layout/hierarchy2"/>
    <dgm:cxn modelId="{4F399E44-AD12-4AEE-8A13-81B846D2E13E}" type="presParOf" srcId="{C4F661FB-2398-4C47-8226-9C4E7F9E32A9}" destId="{7300679D-ADA0-4CDA-B85D-F57BFBEF8737}" srcOrd="1" destOrd="0" presId="urn:microsoft.com/office/officeart/2005/8/layout/hierarchy2"/>
    <dgm:cxn modelId="{415B3DB6-9490-4807-82A4-77EE37FDA730}" type="presParOf" srcId="{18429DB8-D4FC-4899-951B-DE170AA79870}" destId="{5E6B1D7D-C9FC-48A6-8C64-E2552B816F16}" srcOrd="2" destOrd="0" presId="urn:microsoft.com/office/officeart/2005/8/layout/hierarchy2"/>
    <dgm:cxn modelId="{90E400A0-A163-4143-A942-506107BA6058}" type="presParOf" srcId="{5E6B1D7D-C9FC-48A6-8C64-E2552B816F16}" destId="{3DA1DA05-F2F7-4630-BB1D-35CCF9A397A4}" srcOrd="0" destOrd="0" presId="urn:microsoft.com/office/officeart/2005/8/layout/hierarchy2"/>
    <dgm:cxn modelId="{C88650B5-1F67-4945-8837-AA2E1707C14D}" type="presParOf" srcId="{18429DB8-D4FC-4899-951B-DE170AA79870}" destId="{E4CAD1E9-5851-4C9F-BE19-6B2DDB1095CF}" srcOrd="3" destOrd="0" presId="urn:microsoft.com/office/officeart/2005/8/layout/hierarchy2"/>
    <dgm:cxn modelId="{3D327C5F-C29B-4FCF-A5FC-4AA5622BF698}" type="presParOf" srcId="{E4CAD1E9-5851-4C9F-BE19-6B2DDB1095CF}" destId="{87705C04-154B-4F50-AFEF-3A212CA606AD}" srcOrd="0" destOrd="0" presId="urn:microsoft.com/office/officeart/2005/8/layout/hierarchy2"/>
    <dgm:cxn modelId="{8CDC9172-9808-4E12-A6BF-6CF05238BEBC}" type="presParOf" srcId="{E4CAD1E9-5851-4C9F-BE19-6B2DDB1095CF}" destId="{F146BD0A-04FD-4DCF-9D19-90959B90F63B}" srcOrd="1" destOrd="0" presId="urn:microsoft.com/office/officeart/2005/8/layout/hierarchy2"/>
    <dgm:cxn modelId="{EE70B23E-5A80-4DEF-90A9-C7C02BE1268B}" type="presParOf" srcId="{18429DB8-D4FC-4899-951B-DE170AA79870}" destId="{4FD2B90F-1A71-4837-9772-254EFE75E822}" srcOrd="4" destOrd="0" presId="urn:microsoft.com/office/officeart/2005/8/layout/hierarchy2"/>
    <dgm:cxn modelId="{3788A68E-5825-4C6A-8100-2C5A5E706474}" type="presParOf" srcId="{4FD2B90F-1A71-4837-9772-254EFE75E822}" destId="{670E7F06-45A6-443B-AC00-C9085FB38941}" srcOrd="0" destOrd="0" presId="urn:microsoft.com/office/officeart/2005/8/layout/hierarchy2"/>
    <dgm:cxn modelId="{9A8022D8-E4B6-4FC0-974F-E42CD1A33B65}" type="presParOf" srcId="{18429DB8-D4FC-4899-951B-DE170AA79870}" destId="{9FCED81E-915C-4F7C-8F10-E127C020E42F}" srcOrd="5" destOrd="0" presId="urn:microsoft.com/office/officeart/2005/8/layout/hierarchy2"/>
    <dgm:cxn modelId="{95911A9F-5DEF-4774-B22A-A8644694FA95}" type="presParOf" srcId="{9FCED81E-915C-4F7C-8F10-E127C020E42F}" destId="{7C6DD366-BA06-4751-B731-2C7567460557}" srcOrd="0" destOrd="0" presId="urn:microsoft.com/office/officeart/2005/8/layout/hierarchy2"/>
    <dgm:cxn modelId="{7A8DEE72-8696-4F88-879C-8E2774A3F620}" type="presParOf" srcId="{9FCED81E-915C-4F7C-8F10-E127C020E42F}" destId="{0A051A4E-EC73-49BA-980D-C1419F75FFC0}" srcOrd="1" destOrd="0" presId="urn:microsoft.com/office/officeart/2005/8/layout/hierarchy2"/>
    <dgm:cxn modelId="{B417AEC2-9B9E-4373-9043-2F7F3E257BD6}" type="presParOf" srcId="{F60A5DC9-C624-4F34-8E72-9E128AE36095}" destId="{EAFA1BCF-8609-4271-89BD-C824F437F0E8}" srcOrd="4" destOrd="0" presId="urn:microsoft.com/office/officeart/2005/8/layout/hierarchy2"/>
    <dgm:cxn modelId="{7187A812-4A3B-4694-809D-E4E5C0C147E4}" type="presParOf" srcId="{EAFA1BCF-8609-4271-89BD-C824F437F0E8}" destId="{1619C2CD-E9E0-49F5-87F7-6602709C36CD}" srcOrd="0" destOrd="0" presId="urn:microsoft.com/office/officeart/2005/8/layout/hierarchy2"/>
    <dgm:cxn modelId="{FB3ED867-C7ED-473A-B942-A6F07EE7EF98}" type="presParOf" srcId="{F60A5DC9-C624-4F34-8E72-9E128AE36095}" destId="{6D6EA774-B0AF-45B2-86B2-8DC21953F676}" srcOrd="5" destOrd="0" presId="urn:microsoft.com/office/officeart/2005/8/layout/hierarchy2"/>
    <dgm:cxn modelId="{0221D7ED-8A8E-4268-A4F0-E605EC179FAC}" type="presParOf" srcId="{6D6EA774-B0AF-45B2-86B2-8DC21953F676}" destId="{2EF43E92-4FCF-47EF-BC55-ABDD031D2A4B}" srcOrd="0" destOrd="0" presId="urn:microsoft.com/office/officeart/2005/8/layout/hierarchy2"/>
    <dgm:cxn modelId="{250CEB36-B1C8-4FCE-BDB6-19D9722136BC}" type="presParOf" srcId="{6D6EA774-B0AF-45B2-86B2-8DC21953F676}" destId="{5F12CE79-11B1-45FB-8FA8-2D9732210D9C}" srcOrd="1" destOrd="0" presId="urn:microsoft.com/office/officeart/2005/8/layout/hierarchy2"/>
    <dgm:cxn modelId="{F61A6E3F-1A60-488C-8698-B3AD28D95C19}" type="presParOf" srcId="{F60A5DC9-C624-4F34-8E72-9E128AE36095}" destId="{926D4482-1981-4C76-B80E-BA47A6064526}" srcOrd="6" destOrd="0" presId="urn:microsoft.com/office/officeart/2005/8/layout/hierarchy2"/>
    <dgm:cxn modelId="{017D9134-A9CD-414D-BE42-E68742BC7265}" type="presParOf" srcId="{926D4482-1981-4C76-B80E-BA47A6064526}" destId="{ECEBAF6B-6E33-4BD1-976C-D5A5281C2F57}" srcOrd="0" destOrd="0" presId="urn:microsoft.com/office/officeart/2005/8/layout/hierarchy2"/>
    <dgm:cxn modelId="{A9B9C9AD-C68F-4D89-84E7-85353D058213}" type="presParOf" srcId="{F60A5DC9-C624-4F34-8E72-9E128AE36095}" destId="{A1B39D21-99B3-4B6D-807F-89756CD8F490}" srcOrd="7" destOrd="0" presId="urn:microsoft.com/office/officeart/2005/8/layout/hierarchy2"/>
    <dgm:cxn modelId="{1470B511-B2E9-49EE-B2A9-BD9B12FE1DB3}" type="presParOf" srcId="{A1B39D21-99B3-4B6D-807F-89756CD8F490}" destId="{71322ACE-AF6D-4459-8621-F9B20FEBF065}" srcOrd="0" destOrd="0" presId="urn:microsoft.com/office/officeart/2005/8/layout/hierarchy2"/>
    <dgm:cxn modelId="{E7507592-3508-4F4F-AF17-8758C6DAF841}" type="presParOf" srcId="{A1B39D21-99B3-4B6D-807F-89756CD8F490}" destId="{4E3446DB-9F3D-4632-B43C-6FD1F5B58273}"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76B659-9CA8-4F7E-9E07-E79045261702}" type="doc">
      <dgm:prSet loTypeId="urn:microsoft.com/office/officeart/2005/8/layout/radial4" loCatId="relationship" qsTypeId="urn:microsoft.com/office/officeart/2005/8/quickstyle/simple1" qsCatId="simple" csTypeId="urn:microsoft.com/office/officeart/2005/8/colors/colorful3" csCatId="colorful" phldr="1"/>
      <dgm:spPr/>
      <dgm:t>
        <a:bodyPr/>
        <a:lstStyle/>
        <a:p>
          <a:endParaRPr kumimoji="1" lang="ja-JP" altLang="en-US"/>
        </a:p>
      </dgm:t>
    </dgm:pt>
    <dgm:pt modelId="{4B945A05-0C91-4E6A-88EE-20073B1CEC55}">
      <dgm:prSet phldrT="[テキスト]"/>
      <dgm:spPr/>
      <dgm:t>
        <a:bodyPr/>
        <a:lstStyle/>
        <a:p>
          <a:r>
            <a:rPr kumimoji="1" lang="zh-TW" altLang="en-US" dirty="0">
              <a:solidFill>
                <a:schemeClr val="bg1"/>
              </a:solidFill>
            </a:rPr>
            <a:t>品牌定位</a:t>
          </a:r>
          <a:endParaRPr kumimoji="1" lang="ja-JP" altLang="en-US" dirty="0">
            <a:solidFill>
              <a:schemeClr val="bg1"/>
            </a:solidFill>
          </a:endParaRPr>
        </a:p>
      </dgm:t>
    </dgm:pt>
    <dgm:pt modelId="{3ADDB7AA-6193-46C8-BA0E-54191C870EF8}" type="parTrans" cxnId="{121EAEC1-8194-4308-B3E7-9484DEEF0189}">
      <dgm:prSet/>
      <dgm:spPr/>
      <dgm:t>
        <a:bodyPr/>
        <a:lstStyle/>
        <a:p>
          <a:endParaRPr kumimoji="1" lang="ja-JP" altLang="en-US">
            <a:solidFill>
              <a:schemeClr val="bg1"/>
            </a:solidFill>
          </a:endParaRPr>
        </a:p>
      </dgm:t>
    </dgm:pt>
    <dgm:pt modelId="{435C46C0-1699-4F54-894C-3CF7C7B573FD}" type="sibTrans" cxnId="{121EAEC1-8194-4308-B3E7-9484DEEF0189}">
      <dgm:prSet/>
      <dgm:spPr/>
      <dgm:t>
        <a:bodyPr/>
        <a:lstStyle/>
        <a:p>
          <a:endParaRPr kumimoji="1" lang="ja-JP" altLang="en-US">
            <a:solidFill>
              <a:schemeClr val="bg1"/>
            </a:solidFill>
          </a:endParaRPr>
        </a:p>
      </dgm:t>
    </dgm:pt>
    <dgm:pt modelId="{6D07CB79-42AB-4A33-8C8F-71A43AA6DFC6}">
      <dgm:prSet phldrT="[テキスト]"/>
      <dgm:spPr>
        <a:ln>
          <a:noFill/>
        </a:ln>
      </dgm:spPr>
      <dgm:t>
        <a:bodyPr/>
        <a:lstStyle/>
        <a:p>
          <a:pPr>
            <a:spcAft>
              <a:spcPts val="0"/>
            </a:spcAft>
          </a:pPr>
          <a:r>
            <a:rPr kumimoji="1" lang="zh-TW" altLang="en-US" dirty="0">
              <a:solidFill>
                <a:schemeClr val="bg1"/>
              </a:solidFill>
            </a:rPr>
            <a:t>心理</a:t>
          </a:r>
          <a:endParaRPr kumimoji="1" lang="en-US" altLang="zh-TW" dirty="0">
            <a:solidFill>
              <a:schemeClr val="bg1"/>
            </a:solidFill>
          </a:endParaRPr>
        </a:p>
        <a:p>
          <a:pPr>
            <a:spcAft>
              <a:spcPts val="0"/>
            </a:spcAft>
          </a:pPr>
          <a:r>
            <a:rPr kumimoji="1" lang="zh-TW" altLang="en-US" dirty="0">
              <a:solidFill>
                <a:schemeClr val="bg1"/>
              </a:solidFill>
            </a:rPr>
            <a:t>認同</a:t>
          </a:r>
          <a:endParaRPr kumimoji="1" lang="ja-JP" altLang="en-US" dirty="0">
            <a:solidFill>
              <a:schemeClr val="bg1"/>
            </a:solidFill>
          </a:endParaRPr>
        </a:p>
      </dgm:t>
    </dgm:pt>
    <dgm:pt modelId="{B935A436-0852-4C7D-A3DA-6B28C2B03E2F}" type="parTrans" cxnId="{B23507E3-CE16-43A7-B0D0-80A7BD17D8A7}">
      <dgm:prSet/>
      <dgm:spPr/>
      <dgm:t>
        <a:bodyPr/>
        <a:lstStyle/>
        <a:p>
          <a:endParaRPr kumimoji="1" lang="ja-JP" altLang="en-US">
            <a:solidFill>
              <a:schemeClr val="bg1"/>
            </a:solidFill>
          </a:endParaRPr>
        </a:p>
      </dgm:t>
    </dgm:pt>
    <dgm:pt modelId="{A8BB99BE-A8CF-4987-A4A1-9CB0A1E8CF03}" type="sibTrans" cxnId="{B23507E3-CE16-43A7-B0D0-80A7BD17D8A7}">
      <dgm:prSet/>
      <dgm:spPr/>
      <dgm:t>
        <a:bodyPr/>
        <a:lstStyle/>
        <a:p>
          <a:endParaRPr kumimoji="1" lang="ja-JP" altLang="en-US">
            <a:solidFill>
              <a:schemeClr val="bg1"/>
            </a:solidFill>
          </a:endParaRPr>
        </a:p>
      </dgm:t>
    </dgm:pt>
    <dgm:pt modelId="{819A8A67-B3A1-45E5-9310-7F6231C50E12}">
      <dgm:prSet phldrT="[テキスト]"/>
      <dgm:spPr>
        <a:ln>
          <a:noFill/>
        </a:ln>
      </dgm:spPr>
      <dgm:t>
        <a:bodyPr/>
        <a:lstStyle/>
        <a:p>
          <a:pPr>
            <a:spcAft>
              <a:spcPts val="0"/>
            </a:spcAft>
          </a:pPr>
          <a:r>
            <a:rPr kumimoji="1" lang="zh-TW" altLang="en-US" dirty="0">
              <a:solidFill>
                <a:schemeClr val="bg1"/>
              </a:solidFill>
            </a:rPr>
            <a:t>價值</a:t>
          </a:r>
          <a:endParaRPr kumimoji="1" lang="en-US" altLang="zh-TW" dirty="0">
            <a:solidFill>
              <a:schemeClr val="bg1"/>
            </a:solidFill>
          </a:endParaRPr>
        </a:p>
        <a:p>
          <a:pPr>
            <a:spcAft>
              <a:spcPts val="0"/>
            </a:spcAft>
          </a:pPr>
          <a:r>
            <a:rPr kumimoji="1" lang="zh-TW" altLang="en-US" dirty="0">
              <a:solidFill>
                <a:schemeClr val="bg1"/>
              </a:solidFill>
            </a:rPr>
            <a:t>主張</a:t>
          </a:r>
          <a:endParaRPr kumimoji="1" lang="ja-JP" altLang="en-US" dirty="0">
            <a:solidFill>
              <a:schemeClr val="bg1"/>
            </a:solidFill>
          </a:endParaRPr>
        </a:p>
      </dgm:t>
    </dgm:pt>
    <dgm:pt modelId="{77ED3FBC-57AC-440D-91FA-3054152AF43D}" type="parTrans" cxnId="{ACC73CC6-2A0E-466C-9F8C-0015C598AA73}">
      <dgm:prSet/>
      <dgm:spPr/>
      <dgm:t>
        <a:bodyPr/>
        <a:lstStyle/>
        <a:p>
          <a:endParaRPr kumimoji="1" lang="ja-JP" altLang="en-US">
            <a:solidFill>
              <a:schemeClr val="bg1"/>
            </a:solidFill>
          </a:endParaRPr>
        </a:p>
      </dgm:t>
    </dgm:pt>
    <dgm:pt modelId="{18A4B487-7C57-4443-84F9-B2E3F19D228B}" type="sibTrans" cxnId="{ACC73CC6-2A0E-466C-9F8C-0015C598AA73}">
      <dgm:prSet/>
      <dgm:spPr/>
      <dgm:t>
        <a:bodyPr/>
        <a:lstStyle/>
        <a:p>
          <a:endParaRPr kumimoji="1" lang="ja-JP" altLang="en-US">
            <a:solidFill>
              <a:schemeClr val="bg1"/>
            </a:solidFill>
          </a:endParaRPr>
        </a:p>
      </dgm:t>
    </dgm:pt>
    <dgm:pt modelId="{4BC5402C-0EF3-49DE-8BC6-C8AD07F244A8}">
      <dgm:prSet phldrT="[テキスト]"/>
      <dgm:spPr>
        <a:ln>
          <a:noFill/>
        </a:ln>
      </dgm:spPr>
      <dgm:t>
        <a:bodyPr/>
        <a:lstStyle/>
        <a:p>
          <a:pPr>
            <a:spcAft>
              <a:spcPts val="0"/>
            </a:spcAft>
          </a:pPr>
          <a:r>
            <a:rPr kumimoji="1" lang="zh-TW" altLang="en-US" dirty="0">
              <a:solidFill>
                <a:schemeClr val="bg1"/>
              </a:solidFill>
            </a:rPr>
            <a:t>商品</a:t>
          </a:r>
          <a:endParaRPr kumimoji="1" lang="en-US" altLang="zh-TW" dirty="0">
            <a:solidFill>
              <a:schemeClr val="bg1"/>
            </a:solidFill>
          </a:endParaRPr>
        </a:p>
        <a:p>
          <a:pPr>
            <a:spcAft>
              <a:spcPts val="0"/>
            </a:spcAft>
          </a:pPr>
          <a:r>
            <a:rPr kumimoji="1" lang="zh-TW" altLang="en-US" dirty="0">
              <a:solidFill>
                <a:schemeClr val="bg1"/>
              </a:solidFill>
            </a:rPr>
            <a:t>特徵</a:t>
          </a:r>
          <a:endParaRPr kumimoji="1" lang="ja-JP" altLang="en-US" dirty="0">
            <a:solidFill>
              <a:schemeClr val="bg1"/>
            </a:solidFill>
          </a:endParaRPr>
        </a:p>
      </dgm:t>
    </dgm:pt>
    <dgm:pt modelId="{4FD8674E-2927-42E4-938F-8DA46B61FB5C}" type="parTrans" cxnId="{6411BDF0-3255-4067-A8C1-EFD72B0781A6}">
      <dgm:prSet/>
      <dgm:spPr/>
      <dgm:t>
        <a:bodyPr/>
        <a:lstStyle/>
        <a:p>
          <a:endParaRPr kumimoji="1" lang="ja-JP" altLang="en-US">
            <a:solidFill>
              <a:schemeClr val="bg1"/>
            </a:solidFill>
          </a:endParaRPr>
        </a:p>
      </dgm:t>
    </dgm:pt>
    <dgm:pt modelId="{59A8A124-03A2-4F51-9F34-781461455E59}" type="sibTrans" cxnId="{6411BDF0-3255-4067-A8C1-EFD72B0781A6}">
      <dgm:prSet/>
      <dgm:spPr/>
      <dgm:t>
        <a:bodyPr/>
        <a:lstStyle/>
        <a:p>
          <a:endParaRPr kumimoji="1" lang="ja-JP" altLang="en-US">
            <a:solidFill>
              <a:schemeClr val="bg1"/>
            </a:solidFill>
          </a:endParaRPr>
        </a:p>
      </dgm:t>
    </dgm:pt>
    <dgm:pt modelId="{210A1E64-DFE1-4015-8F47-9A2F6131221F}">
      <dgm:prSet/>
      <dgm:spPr>
        <a:ln>
          <a:noFill/>
        </a:ln>
      </dgm:spPr>
      <dgm:t>
        <a:bodyPr/>
        <a:lstStyle/>
        <a:p>
          <a:pPr>
            <a:spcAft>
              <a:spcPts val="0"/>
            </a:spcAft>
          </a:pPr>
          <a:r>
            <a:rPr kumimoji="1" lang="zh-TW" altLang="en-US" dirty="0">
              <a:solidFill>
                <a:schemeClr val="bg1"/>
              </a:solidFill>
            </a:rPr>
            <a:t>解決</a:t>
          </a:r>
          <a:endParaRPr kumimoji="1" lang="en-US" altLang="zh-TW" dirty="0">
            <a:solidFill>
              <a:schemeClr val="bg1"/>
            </a:solidFill>
          </a:endParaRPr>
        </a:p>
        <a:p>
          <a:pPr>
            <a:spcAft>
              <a:spcPts val="0"/>
            </a:spcAft>
          </a:pPr>
          <a:r>
            <a:rPr kumimoji="1" lang="zh-TW" altLang="en-US" dirty="0">
              <a:solidFill>
                <a:schemeClr val="bg1"/>
              </a:solidFill>
            </a:rPr>
            <a:t>問題</a:t>
          </a:r>
          <a:endParaRPr kumimoji="1" lang="ja-JP" altLang="en-US" dirty="0">
            <a:solidFill>
              <a:schemeClr val="bg1"/>
            </a:solidFill>
          </a:endParaRPr>
        </a:p>
      </dgm:t>
    </dgm:pt>
    <dgm:pt modelId="{385CB6A0-01E2-4017-8AEA-8B56DBC533D9}" type="parTrans" cxnId="{39CFA56F-2EDA-45EC-A8A6-2A7F085E93B1}">
      <dgm:prSet/>
      <dgm:spPr/>
      <dgm:t>
        <a:bodyPr/>
        <a:lstStyle/>
        <a:p>
          <a:endParaRPr kumimoji="1" lang="ja-JP" altLang="en-US">
            <a:solidFill>
              <a:schemeClr val="bg1"/>
            </a:solidFill>
          </a:endParaRPr>
        </a:p>
      </dgm:t>
    </dgm:pt>
    <dgm:pt modelId="{E72D832E-218D-44DE-A292-3490D28AECDB}" type="sibTrans" cxnId="{39CFA56F-2EDA-45EC-A8A6-2A7F085E93B1}">
      <dgm:prSet/>
      <dgm:spPr/>
      <dgm:t>
        <a:bodyPr/>
        <a:lstStyle/>
        <a:p>
          <a:endParaRPr kumimoji="1" lang="ja-JP" altLang="en-US">
            <a:solidFill>
              <a:schemeClr val="bg1"/>
            </a:solidFill>
          </a:endParaRPr>
        </a:p>
      </dgm:t>
    </dgm:pt>
    <dgm:pt modelId="{546B990C-4E86-43EA-A719-22B722EB4A1A}">
      <dgm:prSet/>
      <dgm:spPr>
        <a:ln>
          <a:noFill/>
        </a:ln>
      </dgm:spPr>
      <dgm:t>
        <a:bodyPr/>
        <a:lstStyle/>
        <a:p>
          <a:pPr>
            <a:spcAft>
              <a:spcPts val="0"/>
            </a:spcAft>
          </a:pPr>
          <a:r>
            <a:rPr kumimoji="1" lang="zh-TW" altLang="en-US" dirty="0">
              <a:solidFill>
                <a:schemeClr val="bg1"/>
              </a:solidFill>
            </a:rPr>
            <a:t>消費</a:t>
          </a:r>
          <a:endParaRPr kumimoji="1" lang="en-US" altLang="zh-TW" dirty="0">
            <a:solidFill>
              <a:schemeClr val="bg1"/>
            </a:solidFill>
          </a:endParaRPr>
        </a:p>
        <a:p>
          <a:pPr>
            <a:spcAft>
              <a:spcPts val="0"/>
            </a:spcAft>
          </a:pPr>
          <a:r>
            <a:rPr kumimoji="1" lang="zh-TW" altLang="en-US" dirty="0">
              <a:solidFill>
                <a:schemeClr val="bg1"/>
              </a:solidFill>
            </a:rPr>
            <a:t>對象</a:t>
          </a:r>
          <a:endParaRPr kumimoji="1" lang="ja-JP" altLang="en-US" dirty="0">
            <a:solidFill>
              <a:schemeClr val="bg1"/>
            </a:solidFill>
          </a:endParaRPr>
        </a:p>
      </dgm:t>
    </dgm:pt>
    <dgm:pt modelId="{C892316D-23C3-471F-A288-C7574A159585}" type="parTrans" cxnId="{60960253-B4F8-452B-B51C-838BAD1C4DBC}">
      <dgm:prSet/>
      <dgm:spPr/>
      <dgm:t>
        <a:bodyPr/>
        <a:lstStyle/>
        <a:p>
          <a:endParaRPr kumimoji="1" lang="ja-JP" altLang="en-US">
            <a:solidFill>
              <a:schemeClr val="bg1"/>
            </a:solidFill>
          </a:endParaRPr>
        </a:p>
      </dgm:t>
    </dgm:pt>
    <dgm:pt modelId="{BEE18624-C6A8-49DC-92FC-344651343A39}" type="sibTrans" cxnId="{60960253-B4F8-452B-B51C-838BAD1C4DBC}">
      <dgm:prSet/>
      <dgm:spPr/>
      <dgm:t>
        <a:bodyPr/>
        <a:lstStyle/>
        <a:p>
          <a:endParaRPr kumimoji="1" lang="ja-JP" altLang="en-US">
            <a:solidFill>
              <a:schemeClr val="bg1"/>
            </a:solidFill>
          </a:endParaRPr>
        </a:p>
      </dgm:t>
    </dgm:pt>
    <dgm:pt modelId="{3FA5A1E2-5B79-460A-BBD9-43BFCD84CB93}">
      <dgm:prSet/>
      <dgm:spPr>
        <a:ln>
          <a:noFill/>
        </a:ln>
      </dgm:spPr>
      <dgm:t>
        <a:bodyPr/>
        <a:lstStyle/>
        <a:p>
          <a:pPr>
            <a:spcAft>
              <a:spcPts val="0"/>
            </a:spcAft>
          </a:pPr>
          <a:r>
            <a:rPr kumimoji="1" lang="zh-TW" altLang="en-US" dirty="0">
              <a:solidFill>
                <a:schemeClr val="bg1"/>
              </a:solidFill>
            </a:rPr>
            <a:t>競爭</a:t>
          </a:r>
          <a:endParaRPr kumimoji="1" lang="en-US" altLang="zh-TW" dirty="0">
            <a:solidFill>
              <a:schemeClr val="bg1"/>
            </a:solidFill>
          </a:endParaRPr>
        </a:p>
        <a:p>
          <a:pPr>
            <a:spcAft>
              <a:spcPts val="0"/>
            </a:spcAft>
          </a:pPr>
          <a:r>
            <a:rPr kumimoji="1" lang="zh-TW" altLang="en-US" dirty="0">
              <a:solidFill>
                <a:schemeClr val="bg1"/>
              </a:solidFill>
            </a:rPr>
            <a:t>導向</a:t>
          </a:r>
          <a:endParaRPr kumimoji="1" lang="ja-JP" altLang="en-US" dirty="0">
            <a:solidFill>
              <a:schemeClr val="bg1"/>
            </a:solidFill>
          </a:endParaRPr>
        </a:p>
      </dgm:t>
    </dgm:pt>
    <dgm:pt modelId="{6D5D081F-DFDA-4397-8121-C42072C1D61F}" type="parTrans" cxnId="{C8DF191B-5B8D-4526-A7DC-3FB0345C08EF}">
      <dgm:prSet/>
      <dgm:spPr/>
      <dgm:t>
        <a:bodyPr/>
        <a:lstStyle/>
        <a:p>
          <a:endParaRPr kumimoji="1" lang="ja-JP" altLang="en-US">
            <a:solidFill>
              <a:schemeClr val="bg1"/>
            </a:solidFill>
          </a:endParaRPr>
        </a:p>
      </dgm:t>
    </dgm:pt>
    <dgm:pt modelId="{F7B3227A-EB65-40C1-9E4A-8EA0F27E4DAB}" type="sibTrans" cxnId="{C8DF191B-5B8D-4526-A7DC-3FB0345C08EF}">
      <dgm:prSet/>
      <dgm:spPr/>
      <dgm:t>
        <a:bodyPr/>
        <a:lstStyle/>
        <a:p>
          <a:endParaRPr kumimoji="1" lang="ja-JP" altLang="en-US">
            <a:solidFill>
              <a:schemeClr val="bg1"/>
            </a:solidFill>
          </a:endParaRPr>
        </a:p>
      </dgm:t>
    </dgm:pt>
    <dgm:pt modelId="{2FC4E66E-D576-46AE-B7D7-A815F9D00FF8}">
      <dgm:prSet/>
      <dgm:spPr>
        <a:ln>
          <a:noFill/>
        </a:ln>
      </dgm:spPr>
      <dgm:t>
        <a:bodyPr/>
        <a:lstStyle/>
        <a:p>
          <a:pPr>
            <a:spcAft>
              <a:spcPts val="0"/>
            </a:spcAft>
          </a:pPr>
          <a:r>
            <a:rPr kumimoji="1" lang="zh-TW" altLang="en-US" dirty="0">
              <a:solidFill>
                <a:schemeClr val="bg1"/>
              </a:solidFill>
            </a:rPr>
            <a:t>感性</a:t>
          </a:r>
          <a:endParaRPr kumimoji="1" lang="en-US" altLang="zh-TW" dirty="0">
            <a:solidFill>
              <a:schemeClr val="bg1"/>
            </a:solidFill>
          </a:endParaRPr>
        </a:p>
        <a:p>
          <a:pPr>
            <a:spcAft>
              <a:spcPts val="0"/>
            </a:spcAft>
          </a:pPr>
          <a:r>
            <a:rPr kumimoji="1" lang="zh-TW" altLang="en-US" dirty="0">
              <a:solidFill>
                <a:schemeClr val="bg1"/>
              </a:solidFill>
            </a:rPr>
            <a:t>訴求</a:t>
          </a:r>
          <a:endParaRPr kumimoji="1" lang="ja-JP" altLang="en-US" dirty="0">
            <a:solidFill>
              <a:schemeClr val="bg1"/>
            </a:solidFill>
          </a:endParaRPr>
        </a:p>
      </dgm:t>
    </dgm:pt>
    <dgm:pt modelId="{FED3C9F3-4B48-4CEB-B5CB-51CB3F3D0AD8}" type="parTrans" cxnId="{DA1593EB-1735-4E1F-A0FA-E712A2259D0C}">
      <dgm:prSet/>
      <dgm:spPr/>
      <dgm:t>
        <a:bodyPr/>
        <a:lstStyle/>
        <a:p>
          <a:endParaRPr kumimoji="1" lang="ja-JP" altLang="en-US">
            <a:solidFill>
              <a:schemeClr val="bg1"/>
            </a:solidFill>
          </a:endParaRPr>
        </a:p>
      </dgm:t>
    </dgm:pt>
    <dgm:pt modelId="{B24EEDB0-C3BE-48BE-94CA-D4696DA5967A}" type="sibTrans" cxnId="{DA1593EB-1735-4E1F-A0FA-E712A2259D0C}">
      <dgm:prSet/>
      <dgm:spPr/>
      <dgm:t>
        <a:bodyPr/>
        <a:lstStyle/>
        <a:p>
          <a:endParaRPr kumimoji="1" lang="ja-JP" altLang="en-US">
            <a:solidFill>
              <a:schemeClr val="bg1"/>
            </a:solidFill>
          </a:endParaRPr>
        </a:p>
      </dgm:t>
    </dgm:pt>
    <dgm:pt modelId="{F0F6FEE1-D61D-47CF-9821-C975CF95AE5D}">
      <dgm:prSet/>
      <dgm:spPr>
        <a:ln>
          <a:noFill/>
        </a:ln>
      </dgm:spPr>
      <dgm:t>
        <a:bodyPr/>
        <a:lstStyle/>
        <a:p>
          <a:pPr>
            <a:lnSpc>
              <a:spcPts val="2200"/>
            </a:lnSpc>
            <a:spcAft>
              <a:spcPts val="0"/>
            </a:spcAft>
          </a:pPr>
          <a:r>
            <a:rPr kumimoji="1" lang="zh-TW" altLang="en-US" dirty="0">
              <a:solidFill>
                <a:schemeClr val="bg1"/>
              </a:solidFill>
            </a:rPr>
            <a:t>消費</a:t>
          </a:r>
          <a:endParaRPr kumimoji="1" lang="en-US" altLang="zh-TW" dirty="0">
            <a:solidFill>
              <a:schemeClr val="bg1"/>
            </a:solidFill>
          </a:endParaRPr>
        </a:p>
        <a:p>
          <a:pPr>
            <a:lnSpc>
              <a:spcPts val="2600"/>
            </a:lnSpc>
            <a:spcAft>
              <a:spcPts val="0"/>
            </a:spcAft>
          </a:pPr>
          <a:r>
            <a:rPr kumimoji="1" lang="zh-TW" altLang="en-US" dirty="0">
              <a:solidFill>
                <a:schemeClr val="bg1"/>
              </a:solidFill>
            </a:rPr>
            <a:t>利益</a:t>
          </a:r>
          <a:endParaRPr kumimoji="1" lang="ja-JP" altLang="en-US" dirty="0">
            <a:solidFill>
              <a:schemeClr val="bg1"/>
            </a:solidFill>
          </a:endParaRPr>
        </a:p>
      </dgm:t>
    </dgm:pt>
    <dgm:pt modelId="{F3101751-6FAD-4E36-9342-E1B41F798429}" type="parTrans" cxnId="{7075F7C6-0683-4893-B1EF-0E9DA76B7EB4}">
      <dgm:prSet/>
      <dgm:spPr/>
      <dgm:t>
        <a:bodyPr/>
        <a:lstStyle/>
        <a:p>
          <a:endParaRPr kumimoji="1" lang="ja-JP" altLang="en-US">
            <a:solidFill>
              <a:schemeClr val="bg1"/>
            </a:solidFill>
          </a:endParaRPr>
        </a:p>
      </dgm:t>
    </dgm:pt>
    <dgm:pt modelId="{B1E03AD6-B033-4CFA-9E7E-390C2DEB9F9B}" type="sibTrans" cxnId="{7075F7C6-0683-4893-B1EF-0E9DA76B7EB4}">
      <dgm:prSet/>
      <dgm:spPr/>
      <dgm:t>
        <a:bodyPr/>
        <a:lstStyle/>
        <a:p>
          <a:endParaRPr kumimoji="1" lang="ja-JP" altLang="en-US">
            <a:solidFill>
              <a:schemeClr val="bg1"/>
            </a:solidFill>
          </a:endParaRPr>
        </a:p>
      </dgm:t>
    </dgm:pt>
    <dgm:pt modelId="{A48685E8-3E5B-4D47-A8B4-5103C6FB9008}" type="pres">
      <dgm:prSet presAssocID="{7F76B659-9CA8-4F7E-9E07-E79045261702}" presName="cycle" presStyleCnt="0">
        <dgm:presLayoutVars>
          <dgm:chMax val="1"/>
          <dgm:dir/>
          <dgm:animLvl val="ctr"/>
          <dgm:resizeHandles val="exact"/>
        </dgm:presLayoutVars>
      </dgm:prSet>
      <dgm:spPr/>
      <dgm:t>
        <a:bodyPr/>
        <a:lstStyle/>
        <a:p>
          <a:endParaRPr lang="zh-TW" altLang="en-US"/>
        </a:p>
      </dgm:t>
    </dgm:pt>
    <dgm:pt modelId="{5CF34D75-73ED-43C9-8D8D-0D582C5B4F0E}" type="pres">
      <dgm:prSet presAssocID="{4B945A05-0C91-4E6A-88EE-20073B1CEC55}" presName="centerShape" presStyleLbl="node0" presStyleIdx="0" presStyleCnt="1"/>
      <dgm:spPr/>
      <dgm:t>
        <a:bodyPr/>
        <a:lstStyle/>
        <a:p>
          <a:endParaRPr lang="zh-TW" altLang="en-US"/>
        </a:p>
      </dgm:t>
    </dgm:pt>
    <dgm:pt modelId="{5A9A408B-EB51-45CF-BE31-A8E6E5A1C9F8}" type="pres">
      <dgm:prSet presAssocID="{B935A436-0852-4C7D-A3DA-6B28C2B03E2F}" presName="parTrans" presStyleLbl="bgSibTrans2D1" presStyleIdx="0" presStyleCnt="8"/>
      <dgm:spPr/>
      <dgm:t>
        <a:bodyPr/>
        <a:lstStyle/>
        <a:p>
          <a:endParaRPr lang="zh-TW" altLang="en-US"/>
        </a:p>
      </dgm:t>
    </dgm:pt>
    <dgm:pt modelId="{09226C2B-E1F2-4331-91D2-CD502EEFA184}" type="pres">
      <dgm:prSet presAssocID="{6D07CB79-42AB-4A33-8C8F-71A43AA6DFC6}" presName="node" presStyleLbl="node1" presStyleIdx="0" presStyleCnt="8">
        <dgm:presLayoutVars>
          <dgm:bulletEnabled val="1"/>
        </dgm:presLayoutVars>
      </dgm:prSet>
      <dgm:spPr/>
      <dgm:t>
        <a:bodyPr/>
        <a:lstStyle/>
        <a:p>
          <a:endParaRPr lang="zh-TW" altLang="en-US"/>
        </a:p>
      </dgm:t>
    </dgm:pt>
    <dgm:pt modelId="{162E790C-E486-49C7-B5A1-71BB7D946794}" type="pres">
      <dgm:prSet presAssocID="{77ED3FBC-57AC-440D-91FA-3054152AF43D}" presName="parTrans" presStyleLbl="bgSibTrans2D1" presStyleIdx="1" presStyleCnt="8"/>
      <dgm:spPr/>
      <dgm:t>
        <a:bodyPr/>
        <a:lstStyle/>
        <a:p>
          <a:endParaRPr lang="zh-TW" altLang="en-US"/>
        </a:p>
      </dgm:t>
    </dgm:pt>
    <dgm:pt modelId="{C9CEEF42-0B87-41CF-BACB-9704A7F203CB}" type="pres">
      <dgm:prSet presAssocID="{819A8A67-B3A1-45E5-9310-7F6231C50E12}" presName="node" presStyleLbl="node1" presStyleIdx="1" presStyleCnt="8">
        <dgm:presLayoutVars>
          <dgm:bulletEnabled val="1"/>
        </dgm:presLayoutVars>
      </dgm:prSet>
      <dgm:spPr/>
      <dgm:t>
        <a:bodyPr/>
        <a:lstStyle/>
        <a:p>
          <a:endParaRPr lang="zh-TW" altLang="en-US"/>
        </a:p>
      </dgm:t>
    </dgm:pt>
    <dgm:pt modelId="{82AD8B7A-A124-408D-B8BF-EE6CD3B7CBE6}" type="pres">
      <dgm:prSet presAssocID="{4FD8674E-2927-42E4-938F-8DA46B61FB5C}" presName="parTrans" presStyleLbl="bgSibTrans2D1" presStyleIdx="2" presStyleCnt="8"/>
      <dgm:spPr/>
      <dgm:t>
        <a:bodyPr/>
        <a:lstStyle/>
        <a:p>
          <a:endParaRPr lang="zh-TW" altLang="en-US"/>
        </a:p>
      </dgm:t>
    </dgm:pt>
    <dgm:pt modelId="{E1A1E5EC-4542-4D90-9EF3-C9D97129C327}" type="pres">
      <dgm:prSet presAssocID="{4BC5402C-0EF3-49DE-8BC6-C8AD07F244A8}" presName="node" presStyleLbl="node1" presStyleIdx="2" presStyleCnt="8">
        <dgm:presLayoutVars>
          <dgm:bulletEnabled val="1"/>
        </dgm:presLayoutVars>
      </dgm:prSet>
      <dgm:spPr/>
      <dgm:t>
        <a:bodyPr/>
        <a:lstStyle/>
        <a:p>
          <a:endParaRPr lang="zh-TW" altLang="en-US"/>
        </a:p>
      </dgm:t>
    </dgm:pt>
    <dgm:pt modelId="{B6EBA18E-437D-4A5E-9F82-EF833C63AF1B}" type="pres">
      <dgm:prSet presAssocID="{385CB6A0-01E2-4017-8AEA-8B56DBC533D9}" presName="parTrans" presStyleLbl="bgSibTrans2D1" presStyleIdx="3" presStyleCnt="8"/>
      <dgm:spPr/>
      <dgm:t>
        <a:bodyPr/>
        <a:lstStyle/>
        <a:p>
          <a:endParaRPr lang="zh-TW" altLang="en-US"/>
        </a:p>
      </dgm:t>
    </dgm:pt>
    <dgm:pt modelId="{D1862258-4F0E-49C9-AAD8-5592C1FB8997}" type="pres">
      <dgm:prSet presAssocID="{210A1E64-DFE1-4015-8F47-9A2F6131221F}" presName="node" presStyleLbl="node1" presStyleIdx="3" presStyleCnt="8" custRadScaleRad="99820" custRadScaleInc="2388">
        <dgm:presLayoutVars>
          <dgm:bulletEnabled val="1"/>
        </dgm:presLayoutVars>
      </dgm:prSet>
      <dgm:spPr/>
      <dgm:t>
        <a:bodyPr/>
        <a:lstStyle/>
        <a:p>
          <a:endParaRPr lang="zh-TW" altLang="en-US"/>
        </a:p>
      </dgm:t>
    </dgm:pt>
    <dgm:pt modelId="{BD783BB9-6343-494D-9EBD-E22C06538223}" type="pres">
      <dgm:prSet presAssocID="{C892316D-23C3-471F-A288-C7574A159585}" presName="parTrans" presStyleLbl="bgSibTrans2D1" presStyleIdx="4" presStyleCnt="8"/>
      <dgm:spPr/>
      <dgm:t>
        <a:bodyPr/>
        <a:lstStyle/>
        <a:p>
          <a:endParaRPr lang="zh-TW" altLang="en-US"/>
        </a:p>
      </dgm:t>
    </dgm:pt>
    <dgm:pt modelId="{60922E16-AF42-4680-8A77-A062E32A1469}" type="pres">
      <dgm:prSet presAssocID="{546B990C-4E86-43EA-A719-22B722EB4A1A}" presName="node" presStyleLbl="node1" presStyleIdx="4" presStyleCnt="8">
        <dgm:presLayoutVars>
          <dgm:bulletEnabled val="1"/>
        </dgm:presLayoutVars>
      </dgm:prSet>
      <dgm:spPr/>
      <dgm:t>
        <a:bodyPr/>
        <a:lstStyle/>
        <a:p>
          <a:endParaRPr lang="zh-TW" altLang="en-US"/>
        </a:p>
      </dgm:t>
    </dgm:pt>
    <dgm:pt modelId="{D6FFB255-2EDB-407D-A578-F8AE03CBE842}" type="pres">
      <dgm:prSet presAssocID="{6D5D081F-DFDA-4397-8121-C42072C1D61F}" presName="parTrans" presStyleLbl="bgSibTrans2D1" presStyleIdx="5" presStyleCnt="8"/>
      <dgm:spPr/>
      <dgm:t>
        <a:bodyPr/>
        <a:lstStyle/>
        <a:p>
          <a:endParaRPr lang="zh-TW" altLang="en-US"/>
        </a:p>
      </dgm:t>
    </dgm:pt>
    <dgm:pt modelId="{2244E3F7-E32B-420E-8109-BE2564E0F232}" type="pres">
      <dgm:prSet presAssocID="{3FA5A1E2-5B79-460A-BBD9-43BFCD84CB93}" presName="node" presStyleLbl="node1" presStyleIdx="5" presStyleCnt="8">
        <dgm:presLayoutVars>
          <dgm:bulletEnabled val="1"/>
        </dgm:presLayoutVars>
      </dgm:prSet>
      <dgm:spPr/>
      <dgm:t>
        <a:bodyPr/>
        <a:lstStyle/>
        <a:p>
          <a:endParaRPr lang="zh-TW" altLang="en-US"/>
        </a:p>
      </dgm:t>
    </dgm:pt>
    <dgm:pt modelId="{A920D343-9CB5-4E5B-8FB7-ACDAE7ADD83B}" type="pres">
      <dgm:prSet presAssocID="{FED3C9F3-4B48-4CEB-B5CB-51CB3F3D0AD8}" presName="parTrans" presStyleLbl="bgSibTrans2D1" presStyleIdx="6" presStyleCnt="8"/>
      <dgm:spPr/>
      <dgm:t>
        <a:bodyPr/>
        <a:lstStyle/>
        <a:p>
          <a:endParaRPr lang="zh-TW" altLang="en-US"/>
        </a:p>
      </dgm:t>
    </dgm:pt>
    <dgm:pt modelId="{8DA8321D-C1A7-4832-AD7C-83FCD7BC207D}" type="pres">
      <dgm:prSet presAssocID="{2FC4E66E-D576-46AE-B7D7-A815F9D00FF8}" presName="node" presStyleLbl="node1" presStyleIdx="6" presStyleCnt="8">
        <dgm:presLayoutVars>
          <dgm:bulletEnabled val="1"/>
        </dgm:presLayoutVars>
      </dgm:prSet>
      <dgm:spPr/>
      <dgm:t>
        <a:bodyPr/>
        <a:lstStyle/>
        <a:p>
          <a:endParaRPr lang="zh-TW" altLang="en-US"/>
        </a:p>
      </dgm:t>
    </dgm:pt>
    <dgm:pt modelId="{36C2075A-DCD9-4732-9C9F-F088A83C6CEC}" type="pres">
      <dgm:prSet presAssocID="{F3101751-6FAD-4E36-9342-E1B41F798429}" presName="parTrans" presStyleLbl="bgSibTrans2D1" presStyleIdx="7" presStyleCnt="8"/>
      <dgm:spPr/>
      <dgm:t>
        <a:bodyPr/>
        <a:lstStyle/>
        <a:p>
          <a:endParaRPr lang="zh-TW" altLang="en-US"/>
        </a:p>
      </dgm:t>
    </dgm:pt>
    <dgm:pt modelId="{90E83626-14C7-4A2B-8E4E-2B2FF8CECBB6}" type="pres">
      <dgm:prSet presAssocID="{F0F6FEE1-D61D-47CF-9821-C975CF95AE5D}" presName="node" presStyleLbl="node1" presStyleIdx="7" presStyleCnt="8">
        <dgm:presLayoutVars>
          <dgm:bulletEnabled val="1"/>
        </dgm:presLayoutVars>
      </dgm:prSet>
      <dgm:spPr/>
      <dgm:t>
        <a:bodyPr/>
        <a:lstStyle/>
        <a:p>
          <a:endParaRPr lang="zh-TW" altLang="en-US"/>
        </a:p>
      </dgm:t>
    </dgm:pt>
  </dgm:ptLst>
  <dgm:cxnLst>
    <dgm:cxn modelId="{C8DF191B-5B8D-4526-A7DC-3FB0345C08EF}" srcId="{4B945A05-0C91-4E6A-88EE-20073B1CEC55}" destId="{3FA5A1E2-5B79-460A-BBD9-43BFCD84CB93}" srcOrd="5" destOrd="0" parTransId="{6D5D081F-DFDA-4397-8121-C42072C1D61F}" sibTransId="{F7B3227A-EB65-40C1-9E4A-8EA0F27E4DAB}"/>
    <dgm:cxn modelId="{DA1593EB-1735-4E1F-A0FA-E712A2259D0C}" srcId="{4B945A05-0C91-4E6A-88EE-20073B1CEC55}" destId="{2FC4E66E-D576-46AE-B7D7-A815F9D00FF8}" srcOrd="6" destOrd="0" parTransId="{FED3C9F3-4B48-4CEB-B5CB-51CB3F3D0AD8}" sibTransId="{B24EEDB0-C3BE-48BE-94CA-D4696DA5967A}"/>
    <dgm:cxn modelId="{6DDFC348-6A91-401D-AFC0-3A550C27D8E8}" type="presOf" srcId="{546B990C-4E86-43EA-A719-22B722EB4A1A}" destId="{60922E16-AF42-4680-8A77-A062E32A1469}" srcOrd="0" destOrd="0" presId="urn:microsoft.com/office/officeart/2005/8/layout/radial4"/>
    <dgm:cxn modelId="{4DED4F2C-4729-4CB4-8A48-051CF818B394}" type="presOf" srcId="{F3101751-6FAD-4E36-9342-E1B41F798429}" destId="{36C2075A-DCD9-4732-9C9F-F088A83C6CEC}" srcOrd="0" destOrd="0" presId="urn:microsoft.com/office/officeart/2005/8/layout/radial4"/>
    <dgm:cxn modelId="{C694EB86-0BF2-4857-B347-69BE81BB4655}" type="presOf" srcId="{3FA5A1E2-5B79-460A-BBD9-43BFCD84CB93}" destId="{2244E3F7-E32B-420E-8109-BE2564E0F232}" srcOrd="0" destOrd="0" presId="urn:microsoft.com/office/officeart/2005/8/layout/radial4"/>
    <dgm:cxn modelId="{C43E60E4-64FB-46C1-91EB-1583D3AAF393}" type="presOf" srcId="{2FC4E66E-D576-46AE-B7D7-A815F9D00FF8}" destId="{8DA8321D-C1A7-4832-AD7C-83FCD7BC207D}" srcOrd="0" destOrd="0" presId="urn:microsoft.com/office/officeart/2005/8/layout/radial4"/>
    <dgm:cxn modelId="{7075F7C6-0683-4893-B1EF-0E9DA76B7EB4}" srcId="{4B945A05-0C91-4E6A-88EE-20073B1CEC55}" destId="{F0F6FEE1-D61D-47CF-9821-C975CF95AE5D}" srcOrd="7" destOrd="0" parTransId="{F3101751-6FAD-4E36-9342-E1B41F798429}" sibTransId="{B1E03AD6-B033-4CFA-9E7E-390C2DEB9F9B}"/>
    <dgm:cxn modelId="{F3698374-5A13-4246-B655-53FE9B8E9675}" type="presOf" srcId="{385CB6A0-01E2-4017-8AEA-8B56DBC533D9}" destId="{B6EBA18E-437D-4A5E-9F82-EF833C63AF1B}" srcOrd="0" destOrd="0" presId="urn:microsoft.com/office/officeart/2005/8/layout/radial4"/>
    <dgm:cxn modelId="{4A404EC7-0704-4004-8FEB-4008A82710EA}" type="presOf" srcId="{4FD8674E-2927-42E4-938F-8DA46B61FB5C}" destId="{82AD8B7A-A124-408D-B8BF-EE6CD3B7CBE6}" srcOrd="0" destOrd="0" presId="urn:microsoft.com/office/officeart/2005/8/layout/radial4"/>
    <dgm:cxn modelId="{312E70B7-1AE7-4F9D-8147-C1A8B1232DCC}" type="presOf" srcId="{FED3C9F3-4B48-4CEB-B5CB-51CB3F3D0AD8}" destId="{A920D343-9CB5-4E5B-8FB7-ACDAE7ADD83B}" srcOrd="0" destOrd="0" presId="urn:microsoft.com/office/officeart/2005/8/layout/radial4"/>
    <dgm:cxn modelId="{EEFB2C61-648F-4C2D-B569-198DD7E4517C}" type="presOf" srcId="{B935A436-0852-4C7D-A3DA-6B28C2B03E2F}" destId="{5A9A408B-EB51-45CF-BE31-A8E6E5A1C9F8}" srcOrd="0" destOrd="0" presId="urn:microsoft.com/office/officeart/2005/8/layout/radial4"/>
    <dgm:cxn modelId="{9D850840-6B09-4388-A63E-A13C648E3EF0}" type="presOf" srcId="{6D5D081F-DFDA-4397-8121-C42072C1D61F}" destId="{D6FFB255-2EDB-407D-A578-F8AE03CBE842}" srcOrd="0" destOrd="0" presId="urn:microsoft.com/office/officeart/2005/8/layout/radial4"/>
    <dgm:cxn modelId="{ACC73CC6-2A0E-466C-9F8C-0015C598AA73}" srcId="{4B945A05-0C91-4E6A-88EE-20073B1CEC55}" destId="{819A8A67-B3A1-45E5-9310-7F6231C50E12}" srcOrd="1" destOrd="0" parTransId="{77ED3FBC-57AC-440D-91FA-3054152AF43D}" sibTransId="{18A4B487-7C57-4443-84F9-B2E3F19D228B}"/>
    <dgm:cxn modelId="{3C25756F-B1D6-4D7D-99D8-B34D3A6F7441}" type="presOf" srcId="{C892316D-23C3-471F-A288-C7574A159585}" destId="{BD783BB9-6343-494D-9EBD-E22C06538223}" srcOrd="0" destOrd="0" presId="urn:microsoft.com/office/officeart/2005/8/layout/radial4"/>
    <dgm:cxn modelId="{53677B57-4338-4C45-A635-D1E5C3C91764}" type="presOf" srcId="{F0F6FEE1-D61D-47CF-9821-C975CF95AE5D}" destId="{90E83626-14C7-4A2B-8E4E-2B2FF8CECBB6}" srcOrd="0" destOrd="0" presId="urn:microsoft.com/office/officeart/2005/8/layout/radial4"/>
    <dgm:cxn modelId="{2D324C4B-9F73-4DEF-87B8-908B1A5D628F}" type="presOf" srcId="{6D07CB79-42AB-4A33-8C8F-71A43AA6DFC6}" destId="{09226C2B-E1F2-4331-91D2-CD502EEFA184}" srcOrd="0" destOrd="0" presId="urn:microsoft.com/office/officeart/2005/8/layout/radial4"/>
    <dgm:cxn modelId="{39CFA56F-2EDA-45EC-A8A6-2A7F085E93B1}" srcId="{4B945A05-0C91-4E6A-88EE-20073B1CEC55}" destId="{210A1E64-DFE1-4015-8F47-9A2F6131221F}" srcOrd="3" destOrd="0" parTransId="{385CB6A0-01E2-4017-8AEA-8B56DBC533D9}" sibTransId="{E72D832E-218D-44DE-A292-3490D28AECDB}"/>
    <dgm:cxn modelId="{F11A9176-F515-4F89-A268-9FBE68C325F0}" type="presOf" srcId="{7F76B659-9CA8-4F7E-9E07-E79045261702}" destId="{A48685E8-3E5B-4D47-A8B4-5103C6FB9008}" srcOrd="0" destOrd="0" presId="urn:microsoft.com/office/officeart/2005/8/layout/radial4"/>
    <dgm:cxn modelId="{264D581E-428F-4D80-9D9E-9161CCB00B7C}" type="presOf" srcId="{4B945A05-0C91-4E6A-88EE-20073B1CEC55}" destId="{5CF34D75-73ED-43C9-8D8D-0D582C5B4F0E}" srcOrd="0" destOrd="0" presId="urn:microsoft.com/office/officeart/2005/8/layout/radial4"/>
    <dgm:cxn modelId="{B23507E3-CE16-43A7-B0D0-80A7BD17D8A7}" srcId="{4B945A05-0C91-4E6A-88EE-20073B1CEC55}" destId="{6D07CB79-42AB-4A33-8C8F-71A43AA6DFC6}" srcOrd="0" destOrd="0" parTransId="{B935A436-0852-4C7D-A3DA-6B28C2B03E2F}" sibTransId="{A8BB99BE-A8CF-4987-A4A1-9CB0A1E8CF03}"/>
    <dgm:cxn modelId="{6411BDF0-3255-4067-A8C1-EFD72B0781A6}" srcId="{4B945A05-0C91-4E6A-88EE-20073B1CEC55}" destId="{4BC5402C-0EF3-49DE-8BC6-C8AD07F244A8}" srcOrd="2" destOrd="0" parTransId="{4FD8674E-2927-42E4-938F-8DA46B61FB5C}" sibTransId="{59A8A124-03A2-4F51-9F34-781461455E59}"/>
    <dgm:cxn modelId="{121EAEC1-8194-4308-B3E7-9484DEEF0189}" srcId="{7F76B659-9CA8-4F7E-9E07-E79045261702}" destId="{4B945A05-0C91-4E6A-88EE-20073B1CEC55}" srcOrd="0" destOrd="0" parTransId="{3ADDB7AA-6193-46C8-BA0E-54191C870EF8}" sibTransId="{435C46C0-1699-4F54-894C-3CF7C7B573FD}"/>
    <dgm:cxn modelId="{1BE09FEB-29CE-43EC-9871-86EE629D0B60}" type="presOf" srcId="{819A8A67-B3A1-45E5-9310-7F6231C50E12}" destId="{C9CEEF42-0B87-41CF-BACB-9704A7F203CB}" srcOrd="0" destOrd="0" presId="urn:microsoft.com/office/officeart/2005/8/layout/radial4"/>
    <dgm:cxn modelId="{745357F9-9399-4EB5-81D7-44913E406B11}" type="presOf" srcId="{4BC5402C-0EF3-49DE-8BC6-C8AD07F244A8}" destId="{E1A1E5EC-4542-4D90-9EF3-C9D97129C327}" srcOrd="0" destOrd="0" presId="urn:microsoft.com/office/officeart/2005/8/layout/radial4"/>
    <dgm:cxn modelId="{80578B85-3927-4613-A586-5B9C7F6ECA8D}" type="presOf" srcId="{77ED3FBC-57AC-440D-91FA-3054152AF43D}" destId="{162E790C-E486-49C7-B5A1-71BB7D946794}" srcOrd="0" destOrd="0" presId="urn:microsoft.com/office/officeart/2005/8/layout/radial4"/>
    <dgm:cxn modelId="{60960253-B4F8-452B-B51C-838BAD1C4DBC}" srcId="{4B945A05-0C91-4E6A-88EE-20073B1CEC55}" destId="{546B990C-4E86-43EA-A719-22B722EB4A1A}" srcOrd="4" destOrd="0" parTransId="{C892316D-23C3-471F-A288-C7574A159585}" sibTransId="{BEE18624-C6A8-49DC-92FC-344651343A39}"/>
    <dgm:cxn modelId="{F89D8AA8-AEAD-4C4A-A5A0-F1785B135DF3}" type="presOf" srcId="{210A1E64-DFE1-4015-8F47-9A2F6131221F}" destId="{D1862258-4F0E-49C9-AAD8-5592C1FB8997}" srcOrd="0" destOrd="0" presId="urn:microsoft.com/office/officeart/2005/8/layout/radial4"/>
    <dgm:cxn modelId="{50485060-50FA-406B-A2A7-46889BA28DB5}" type="presParOf" srcId="{A48685E8-3E5B-4D47-A8B4-5103C6FB9008}" destId="{5CF34D75-73ED-43C9-8D8D-0D582C5B4F0E}" srcOrd="0" destOrd="0" presId="urn:microsoft.com/office/officeart/2005/8/layout/radial4"/>
    <dgm:cxn modelId="{4A15BF2D-A6EA-40FC-AE24-0106D1C65765}" type="presParOf" srcId="{A48685E8-3E5B-4D47-A8B4-5103C6FB9008}" destId="{5A9A408B-EB51-45CF-BE31-A8E6E5A1C9F8}" srcOrd="1" destOrd="0" presId="urn:microsoft.com/office/officeart/2005/8/layout/radial4"/>
    <dgm:cxn modelId="{FF25D194-7D45-4931-9BBC-5323FBCE3FF1}" type="presParOf" srcId="{A48685E8-3E5B-4D47-A8B4-5103C6FB9008}" destId="{09226C2B-E1F2-4331-91D2-CD502EEFA184}" srcOrd="2" destOrd="0" presId="urn:microsoft.com/office/officeart/2005/8/layout/radial4"/>
    <dgm:cxn modelId="{216AE4C7-1B4D-40FB-AB32-2C96B02488EC}" type="presParOf" srcId="{A48685E8-3E5B-4D47-A8B4-5103C6FB9008}" destId="{162E790C-E486-49C7-B5A1-71BB7D946794}" srcOrd="3" destOrd="0" presId="urn:microsoft.com/office/officeart/2005/8/layout/radial4"/>
    <dgm:cxn modelId="{D7402E5C-7F17-494D-B4B5-9608B49F5CAD}" type="presParOf" srcId="{A48685E8-3E5B-4D47-A8B4-5103C6FB9008}" destId="{C9CEEF42-0B87-41CF-BACB-9704A7F203CB}" srcOrd="4" destOrd="0" presId="urn:microsoft.com/office/officeart/2005/8/layout/radial4"/>
    <dgm:cxn modelId="{25225492-FDFC-4BC7-8E0D-A9FE34D7A1E5}" type="presParOf" srcId="{A48685E8-3E5B-4D47-A8B4-5103C6FB9008}" destId="{82AD8B7A-A124-408D-B8BF-EE6CD3B7CBE6}" srcOrd="5" destOrd="0" presId="urn:microsoft.com/office/officeart/2005/8/layout/radial4"/>
    <dgm:cxn modelId="{3A827A81-2759-49D9-BF0D-B3F491C7B92A}" type="presParOf" srcId="{A48685E8-3E5B-4D47-A8B4-5103C6FB9008}" destId="{E1A1E5EC-4542-4D90-9EF3-C9D97129C327}" srcOrd="6" destOrd="0" presId="urn:microsoft.com/office/officeart/2005/8/layout/radial4"/>
    <dgm:cxn modelId="{D85EE548-B685-4273-A814-109CB649AF12}" type="presParOf" srcId="{A48685E8-3E5B-4D47-A8B4-5103C6FB9008}" destId="{B6EBA18E-437D-4A5E-9F82-EF833C63AF1B}" srcOrd="7" destOrd="0" presId="urn:microsoft.com/office/officeart/2005/8/layout/radial4"/>
    <dgm:cxn modelId="{096ADB73-6109-476C-8729-AAB83C6B08E3}" type="presParOf" srcId="{A48685E8-3E5B-4D47-A8B4-5103C6FB9008}" destId="{D1862258-4F0E-49C9-AAD8-5592C1FB8997}" srcOrd="8" destOrd="0" presId="urn:microsoft.com/office/officeart/2005/8/layout/radial4"/>
    <dgm:cxn modelId="{71DDA399-7B06-418D-8F6B-10ED1060A544}" type="presParOf" srcId="{A48685E8-3E5B-4D47-A8B4-5103C6FB9008}" destId="{BD783BB9-6343-494D-9EBD-E22C06538223}" srcOrd="9" destOrd="0" presId="urn:microsoft.com/office/officeart/2005/8/layout/radial4"/>
    <dgm:cxn modelId="{5831FA58-2637-4506-9C7F-06DC59F81216}" type="presParOf" srcId="{A48685E8-3E5B-4D47-A8B4-5103C6FB9008}" destId="{60922E16-AF42-4680-8A77-A062E32A1469}" srcOrd="10" destOrd="0" presId="urn:microsoft.com/office/officeart/2005/8/layout/radial4"/>
    <dgm:cxn modelId="{031ADFE4-28E1-4341-A3A8-3E688A2B6195}" type="presParOf" srcId="{A48685E8-3E5B-4D47-A8B4-5103C6FB9008}" destId="{D6FFB255-2EDB-407D-A578-F8AE03CBE842}" srcOrd="11" destOrd="0" presId="urn:microsoft.com/office/officeart/2005/8/layout/radial4"/>
    <dgm:cxn modelId="{A686E2CF-7064-4FE9-9557-B5204C739FFC}" type="presParOf" srcId="{A48685E8-3E5B-4D47-A8B4-5103C6FB9008}" destId="{2244E3F7-E32B-420E-8109-BE2564E0F232}" srcOrd="12" destOrd="0" presId="urn:microsoft.com/office/officeart/2005/8/layout/radial4"/>
    <dgm:cxn modelId="{C3EC7BB8-428F-44A1-AF53-77C3793DE1B3}" type="presParOf" srcId="{A48685E8-3E5B-4D47-A8B4-5103C6FB9008}" destId="{A920D343-9CB5-4E5B-8FB7-ACDAE7ADD83B}" srcOrd="13" destOrd="0" presId="urn:microsoft.com/office/officeart/2005/8/layout/radial4"/>
    <dgm:cxn modelId="{F136F045-9FC7-4180-95B0-700B1EB198B2}" type="presParOf" srcId="{A48685E8-3E5B-4D47-A8B4-5103C6FB9008}" destId="{8DA8321D-C1A7-4832-AD7C-83FCD7BC207D}" srcOrd="14" destOrd="0" presId="urn:microsoft.com/office/officeart/2005/8/layout/radial4"/>
    <dgm:cxn modelId="{5A7E548E-7E93-4462-A860-2F469C8EC629}" type="presParOf" srcId="{A48685E8-3E5B-4D47-A8B4-5103C6FB9008}" destId="{36C2075A-DCD9-4732-9C9F-F088A83C6CEC}" srcOrd="15" destOrd="0" presId="urn:microsoft.com/office/officeart/2005/8/layout/radial4"/>
    <dgm:cxn modelId="{0A79387B-2F29-4D44-BCCA-4A99E24B2278}" type="presParOf" srcId="{A48685E8-3E5B-4D47-A8B4-5103C6FB9008}" destId="{90E83626-14C7-4A2B-8E4E-2B2FF8CECBB6}" srcOrd="1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5AB242F-0E32-40C3-9599-6704C29B4300}" type="doc">
      <dgm:prSet loTypeId="urn:microsoft.com/office/officeart/2005/8/layout/pyramid2" loCatId="pyramid" qsTypeId="urn:microsoft.com/office/officeart/2005/8/quickstyle/simple1" qsCatId="simple" csTypeId="urn:microsoft.com/office/officeart/2005/8/colors/colorful3" csCatId="colorful" phldr="1"/>
      <dgm:spPr/>
    </dgm:pt>
    <dgm:pt modelId="{A2674C7C-5B9A-4DAC-8901-FBF469FA8BB5}">
      <dgm:prSet phldrT="[文字]"/>
      <dgm:spPr>
        <a:gradFill rotWithShape="0">
          <a:gsLst>
            <a:gs pos="0">
              <a:schemeClr val="accent3">
                <a:hueOff val="0"/>
                <a:satOff val="0"/>
                <a:lumOff val="0"/>
                <a:shade val="30000"/>
                <a:satMod val="115000"/>
                <a:alpha val="82000"/>
              </a:schemeClr>
            </a:gs>
            <a:gs pos="48000">
              <a:schemeClr val="accent3">
                <a:lumMod val="40000"/>
                <a:lumOff val="60000"/>
                <a:alpha val="92000"/>
              </a:schemeClr>
            </a:gs>
          </a:gsLst>
          <a:lin ang="16200000" scaled="1"/>
        </a:gradFill>
        <a:ln>
          <a:noFill/>
        </a:ln>
      </dgm:spPr>
      <dgm:t>
        <a:bodyPr/>
        <a:lstStyle/>
        <a:p>
          <a:r>
            <a:rPr lang="zh-TW" altLang="en-US" b="1" dirty="0"/>
            <a:t>自我表現</a:t>
          </a:r>
        </a:p>
      </dgm:t>
    </dgm:pt>
    <dgm:pt modelId="{4EAFD49A-870C-4909-92A9-6B351C6F3894}" type="parTrans" cxnId="{5370F7EA-72B7-42AF-806E-05155057FC23}">
      <dgm:prSet/>
      <dgm:spPr/>
      <dgm:t>
        <a:bodyPr/>
        <a:lstStyle/>
        <a:p>
          <a:endParaRPr lang="zh-TW" altLang="en-US"/>
        </a:p>
      </dgm:t>
    </dgm:pt>
    <dgm:pt modelId="{B8E4E0C5-4766-4DE9-B7E3-BFBF618FC407}" type="sibTrans" cxnId="{5370F7EA-72B7-42AF-806E-05155057FC23}">
      <dgm:prSet/>
      <dgm:spPr/>
      <dgm:t>
        <a:bodyPr/>
        <a:lstStyle/>
        <a:p>
          <a:endParaRPr lang="zh-TW" altLang="en-US"/>
        </a:p>
      </dgm:t>
    </dgm:pt>
    <dgm:pt modelId="{725AE52B-ECFC-491D-A58B-62541EF8F0D2}">
      <dgm:prSet phldrT="[文字]"/>
      <dgm:spPr>
        <a:gradFill rotWithShape="0">
          <a:gsLst>
            <a:gs pos="0">
              <a:schemeClr val="accent3">
                <a:hueOff val="0"/>
                <a:satOff val="0"/>
                <a:lumOff val="0"/>
                <a:shade val="30000"/>
                <a:satMod val="115000"/>
                <a:alpha val="82000"/>
              </a:schemeClr>
            </a:gs>
            <a:gs pos="48000">
              <a:schemeClr val="accent3">
                <a:lumMod val="40000"/>
                <a:lumOff val="60000"/>
                <a:alpha val="92000"/>
              </a:schemeClr>
            </a:gs>
          </a:gsLst>
          <a:lin ang="16200000" scaled="1"/>
        </a:gradFill>
        <a:ln>
          <a:noFill/>
        </a:ln>
      </dgm:spPr>
      <dgm:t>
        <a:bodyPr/>
        <a:lstStyle/>
        <a:p>
          <a:r>
            <a:rPr lang="zh-TW" altLang="en-US" b="1" dirty="0"/>
            <a:t>功能性</a:t>
          </a:r>
        </a:p>
      </dgm:t>
    </dgm:pt>
    <dgm:pt modelId="{6261DDC8-6F47-4284-AFE5-54E7D8A57B7F}" type="parTrans" cxnId="{68097AD4-BBB0-418D-A4AA-11FCD5CCCB43}">
      <dgm:prSet/>
      <dgm:spPr/>
      <dgm:t>
        <a:bodyPr/>
        <a:lstStyle/>
        <a:p>
          <a:endParaRPr lang="zh-TW" altLang="en-US"/>
        </a:p>
      </dgm:t>
    </dgm:pt>
    <dgm:pt modelId="{D65F32B0-A78A-4B94-8A27-73BA9D22F73F}" type="sibTrans" cxnId="{68097AD4-BBB0-418D-A4AA-11FCD5CCCB43}">
      <dgm:prSet/>
      <dgm:spPr/>
      <dgm:t>
        <a:bodyPr/>
        <a:lstStyle/>
        <a:p>
          <a:endParaRPr lang="zh-TW" altLang="en-US"/>
        </a:p>
      </dgm:t>
    </dgm:pt>
    <dgm:pt modelId="{B3A57138-4E16-4DD6-A038-97ABE6071867}">
      <dgm:prSet phldrT="[文字]"/>
      <dgm:spPr>
        <a:gradFill rotWithShape="0">
          <a:gsLst>
            <a:gs pos="0">
              <a:schemeClr val="accent3">
                <a:hueOff val="0"/>
                <a:satOff val="0"/>
                <a:lumOff val="0"/>
                <a:shade val="30000"/>
                <a:satMod val="115000"/>
                <a:alpha val="82000"/>
              </a:schemeClr>
            </a:gs>
            <a:gs pos="48000">
              <a:schemeClr val="accent3">
                <a:lumMod val="40000"/>
                <a:lumOff val="60000"/>
                <a:alpha val="92000"/>
              </a:schemeClr>
            </a:gs>
          </a:gsLst>
          <a:lin ang="16200000" scaled="1"/>
        </a:gradFill>
        <a:ln>
          <a:noFill/>
        </a:ln>
      </dgm:spPr>
      <dgm:t>
        <a:bodyPr/>
        <a:lstStyle/>
        <a:p>
          <a:r>
            <a:rPr lang="zh-TW" altLang="en-US" b="1" dirty="0"/>
            <a:t>屬性</a:t>
          </a:r>
        </a:p>
      </dgm:t>
    </dgm:pt>
    <dgm:pt modelId="{239D724A-D5CC-46E3-83A9-50755F294DDC}" type="parTrans" cxnId="{7E77A2F5-4D6F-4175-AA02-B8DF4926182F}">
      <dgm:prSet/>
      <dgm:spPr/>
      <dgm:t>
        <a:bodyPr/>
        <a:lstStyle/>
        <a:p>
          <a:endParaRPr lang="zh-TW" altLang="en-US"/>
        </a:p>
      </dgm:t>
    </dgm:pt>
    <dgm:pt modelId="{8A3167C3-0E14-4118-B7AC-8FD4474407D3}" type="sibTrans" cxnId="{7E77A2F5-4D6F-4175-AA02-B8DF4926182F}">
      <dgm:prSet/>
      <dgm:spPr/>
      <dgm:t>
        <a:bodyPr/>
        <a:lstStyle/>
        <a:p>
          <a:endParaRPr lang="zh-TW" altLang="en-US"/>
        </a:p>
      </dgm:t>
    </dgm:pt>
    <dgm:pt modelId="{AE45600E-7AC5-4258-B550-FF65626A47A4}" type="pres">
      <dgm:prSet presAssocID="{35AB242F-0E32-40C3-9599-6704C29B4300}" presName="compositeShape" presStyleCnt="0">
        <dgm:presLayoutVars>
          <dgm:dir/>
          <dgm:resizeHandles/>
        </dgm:presLayoutVars>
      </dgm:prSet>
      <dgm:spPr/>
    </dgm:pt>
    <dgm:pt modelId="{36679BD5-D2B0-4186-8920-5473055E371C}" type="pres">
      <dgm:prSet presAssocID="{35AB242F-0E32-40C3-9599-6704C29B4300}" presName="pyramid" presStyleLbl="node1" presStyleIdx="0" presStyleCnt="1"/>
      <dgm:spPr>
        <a:gradFill flip="none" rotWithShape="0">
          <a:gsLst>
            <a:gs pos="0">
              <a:schemeClr val="accent3">
                <a:hueOff val="0"/>
                <a:satOff val="0"/>
                <a:lumOff val="0"/>
                <a:shade val="30000"/>
                <a:satMod val="115000"/>
              </a:schemeClr>
            </a:gs>
            <a:gs pos="100000">
              <a:schemeClr val="accent3">
                <a:lumMod val="40000"/>
                <a:lumOff val="60000"/>
              </a:schemeClr>
            </a:gs>
          </a:gsLst>
          <a:lin ang="16200000" scaled="1"/>
          <a:tileRect/>
        </a:gradFill>
        <a:ln>
          <a:noFill/>
        </a:ln>
      </dgm:spPr>
    </dgm:pt>
    <dgm:pt modelId="{786C6332-E602-4362-BC3A-B93081FC1826}" type="pres">
      <dgm:prSet presAssocID="{35AB242F-0E32-40C3-9599-6704C29B4300}" presName="theList" presStyleCnt="0"/>
      <dgm:spPr/>
    </dgm:pt>
    <dgm:pt modelId="{5E76B282-7593-4E96-9AAB-83649F6526DA}" type="pres">
      <dgm:prSet presAssocID="{A2674C7C-5B9A-4DAC-8901-FBF469FA8BB5}" presName="aNode" presStyleLbl="fgAcc1" presStyleIdx="0" presStyleCnt="3" custScaleX="72028" custLinFactNeighborX="-12238">
        <dgm:presLayoutVars>
          <dgm:bulletEnabled val="1"/>
        </dgm:presLayoutVars>
      </dgm:prSet>
      <dgm:spPr/>
      <dgm:t>
        <a:bodyPr/>
        <a:lstStyle/>
        <a:p>
          <a:endParaRPr lang="zh-TW" altLang="en-US"/>
        </a:p>
      </dgm:t>
    </dgm:pt>
    <dgm:pt modelId="{E469AB61-13F8-458E-B06D-AE8151C980E5}" type="pres">
      <dgm:prSet presAssocID="{A2674C7C-5B9A-4DAC-8901-FBF469FA8BB5}" presName="aSpace" presStyleCnt="0"/>
      <dgm:spPr/>
    </dgm:pt>
    <dgm:pt modelId="{3CEDAE38-26D1-482F-8B15-CBFDAE07D19C}" type="pres">
      <dgm:prSet presAssocID="{725AE52B-ECFC-491D-A58B-62541EF8F0D2}" presName="aNode" presStyleLbl="fgAcc1" presStyleIdx="1" presStyleCnt="3" custScaleX="72028" custLinFactNeighborX="-12238" custLinFactNeighborY="78554">
        <dgm:presLayoutVars>
          <dgm:bulletEnabled val="1"/>
        </dgm:presLayoutVars>
      </dgm:prSet>
      <dgm:spPr/>
      <dgm:t>
        <a:bodyPr/>
        <a:lstStyle/>
        <a:p>
          <a:endParaRPr lang="zh-TW" altLang="en-US"/>
        </a:p>
      </dgm:t>
    </dgm:pt>
    <dgm:pt modelId="{4479467C-BE0C-4303-B90C-4280E369C301}" type="pres">
      <dgm:prSet presAssocID="{725AE52B-ECFC-491D-A58B-62541EF8F0D2}" presName="aSpace" presStyleCnt="0"/>
      <dgm:spPr/>
    </dgm:pt>
    <dgm:pt modelId="{3AEB0FF4-A866-48D1-B300-A091453C3059}" type="pres">
      <dgm:prSet presAssocID="{B3A57138-4E16-4DD6-A038-97ABE6071867}" presName="aNode" presStyleLbl="fgAcc1" presStyleIdx="2" presStyleCnt="3" custScaleX="72028" custLinFactY="5798" custLinFactNeighborX="-12238" custLinFactNeighborY="100000">
        <dgm:presLayoutVars>
          <dgm:bulletEnabled val="1"/>
        </dgm:presLayoutVars>
      </dgm:prSet>
      <dgm:spPr/>
      <dgm:t>
        <a:bodyPr/>
        <a:lstStyle/>
        <a:p>
          <a:endParaRPr lang="zh-TW" altLang="en-US"/>
        </a:p>
      </dgm:t>
    </dgm:pt>
    <dgm:pt modelId="{C7697BA4-4BA9-4E4D-818C-C9141AA0AD2C}" type="pres">
      <dgm:prSet presAssocID="{B3A57138-4E16-4DD6-A038-97ABE6071867}" presName="aSpace" presStyleCnt="0"/>
      <dgm:spPr/>
    </dgm:pt>
  </dgm:ptLst>
  <dgm:cxnLst>
    <dgm:cxn modelId="{7E77A2F5-4D6F-4175-AA02-B8DF4926182F}" srcId="{35AB242F-0E32-40C3-9599-6704C29B4300}" destId="{B3A57138-4E16-4DD6-A038-97ABE6071867}" srcOrd="2" destOrd="0" parTransId="{239D724A-D5CC-46E3-83A9-50755F294DDC}" sibTransId="{8A3167C3-0E14-4118-B7AC-8FD4474407D3}"/>
    <dgm:cxn modelId="{5370F7EA-72B7-42AF-806E-05155057FC23}" srcId="{35AB242F-0E32-40C3-9599-6704C29B4300}" destId="{A2674C7C-5B9A-4DAC-8901-FBF469FA8BB5}" srcOrd="0" destOrd="0" parTransId="{4EAFD49A-870C-4909-92A9-6B351C6F3894}" sibTransId="{B8E4E0C5-4766-4DE9-B7E3-BFBF618FC407}"/>
    <dgm:cxn modelId="{39B73922-4162-4A08-81CA-6077028288CA}" type="presOf" srcId="{A2674C7C-5B9A-4DAC-8901-FBF469FA8BB5}" destId="{5E76B282-7593-4E96-9AAB-83649F6526DA}" srcOrd="0" destOrd="0" presId="urn:microsoft.com/office/officeart/2005/8/layout/pyramid2"/>
    <dgm:cxn modelId="{4808EDAA-4C09-4225-8280-549AACDD1402}" type="presOf" srcId="{35AB242F-0E32-40C3-9599-6704C29B4300}" destId="{AE45600E-7AC5-4258-B550-FF65626A47A4}" srcOrd="0" destOrd="0" presId="urn:microsoft.com/office/officeart/2005/8/layout/pyramid2"/>
    <dgm:cxn modelId="{1A713800-EACE-4A65-8A46-B786166C7F39}" type="presOf" srcId="{725AE52B-ECFC-491D-A58B-62541EF8F0D2}" destId="{3CEDAE38-26D1-482F-8B15-CBFDAE07D19C}" srcOrd="0" destOrd="0" presId="urn:microsoft.com/office/officeart/2005/8/layout/pyramid2"/>
    <dgm:cxn modelId="{1D8FCC2F-DE47-48C9-90A8-3BB03F618CD6}" type="presOf" srcId="{B3A57138-4E16-4DD6-A038-97ABE6071867}" destId="{3AEB0FF4-A866-48D1-B300-A091453C3059}" srcOrd="0" destOrd="0" presId="urn:microsoft.com/office/officeart/2005/8/layout/pyramid2"/>
    <dgm:cxn modelId="{68097AD4-BBB0-418D-A4AA-11FCD5CCCB43}" srcId="{35AB242F-0E32-40C3-9599-6704C29B4300}" destId="{725AE52B-ECFC-491D-A58B-62541EF8F0D2}" srcOrd="1" destOrd="0" parTransId="{6261DDC8-6F47-4284-AFE5-54E7D8A57B7F}" sibTransId="{D65F32B0-A78A-4B94-8A27-73BA9D22F73F}"/>
    <dgm:cxn modelId="{6176E0B9-1DC4-4854-92A9-0DF27C2C4E88}" type="presParOf" srcId="{AE45600E-7AC5-4258-B550-FF65626A47A4}" destId="{36679BD5-D2B0-4186-8920-5473055E371C}" srcOrd="0" destOrd="0" presId="urn:microsoft.com/office/officeart/2005/8/layout/pyramid2"/>
    <dgm:cxn modelId="{BA9B5934-D6E8-428B-84CD-1CB340F31106}" type="presParOf" srcId="{AE45600E-7AC5-4258-B550-FF65626A47A4}" destId="{786C6332-E602-4362-BC3A-B93081FC1826}" srcOrd="1" destOrd="0" presId="urn:microsoft.com/office/officeart/2005/8/layout/pyramid2"/>
    <dgm:cxn modelId="{47B10642-FAA3-4675-B96A-7CD0A6B23671}" type="presParOf" srcId="{786C6332-E602-4362-BC3A-B93081FC1826}" destId="{5E76B282-7593-4E96-9AAB-83649F6526DA}" srcOrd="0" destOrd="0" presId="urn:microsoft.com/office/officeart/2005/8/layout/pyramid2"/>
    <dgm:cxn modelId="{A7DD1EE2-357F-44B8-B4A9-9F848D18D221}" type="presParOf" srcId="{786C6332-E602-4362-BC3A-B93081FC1826}" destId="{E469AB61-13F8-458E-B06D-AE8151C980E5}" srcOrd="1" destOrd="0" presId="urn:microsoft.com/office/officeart/2005/8/layout/pyramid2"/>
    <dgm:cxn modelId="{E0AE84FA-6F7C-48D7-B9AC-8BEF7652C6AD}" type="presParOf" srcId="{786C6332-E602-4362-BC3A-B93081FC1826}" destId="{3CEDAE38-26D1-482F-8B15-CBFDAE07D19C}" srcOrd="2" destOrd="0" presId="urn:microsoft.com/office/officeart/2005/8/layout/pyramid2"/>
    <dgm:cxn modelId="{451D13F5-934F-47B0-AD09-2F56849C4389}" type="presParOf" srcId="{786C6332-E602-4362-BC3A-B93081FC1826}" destId="{4479467C-BE0C-4303-B90C-4280E369C301}" srcOrd="3" destOrd="0" presId="urn:microsoft.com/office/officeart/2005/8/layout/pyramid2"/>
    <dgm:cxn modelId="{74FD8E2B-B177-4D31-BD49-941DD35AF1F9}" type="presParOf" srcId="{786C6332-E602-4362-BC3A-B93081FC1826}" destId="{3AEB0FF4-A866-48D1-B300-A091453C3059}" srcOrd="4" destOrd="0" presId="urn:microsoft.com/office/officeart/2005/8/layout/pyramid2"/>
    <dgm:cxn modelId="{2B01711B-5AE4-4ED3-B9CB-3E64AA4FCF05}" type="presParOf" srcId="{786C6332-E602-4362-BC3A-B93081FC1826}" destId="{C7697BA4-4BA9-4E4D-818C-C9141AA0AD2C}"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0537FE0-714F-4F72-B860-F7BB8C104D6D}" type="doc">
      <dgm:prSet loTypeId="urn:microsoft.com/office/officeart/2005/8/layout/process5" loCatId="process" qsTypeId="urn:microsoft.com/office/officeart/2005/8/quickstyle/simple1" qsCatId="simple" csTypeId="urn:microsoft.com/office/officeart/2005/8/colors/colorful3" csCatId="colorful" phldr="1"/>
      <dgm:spPr/>
      <dgm:t>
        <a:bodyPr/>
        <a:lstStyle/>
        <a:p>
          <a:endParaRPr lang="zh-TW" altLang="en-US"/>
        </a:p>
      </dgm:t>
    </dgm:pt>
    <dgm:pt modelId="{2D4A7272-01A0-47B7-A987-71B3AFC1BE6A}">
      <dgm:prSet phldrT="[文字]"/>
      <dgm:spPr>
        <a:ln>
          <a:noFill/>
        </a:ln>
      </dgm:spPr>
      <dgm:t>
        <a:bodyPr/>
        <a:lstStyle/>
        <a:p>
          <a:r>
            <a:rPr lang="zh-TW" altLang="en-US" dirty="0">
              <a:solidFill>
                <a:schemeClr val="tx1"/>
              </a:solidFill>
            </a:rPr>
            <a:t>品牌形象</a:t>
          </a:r>
        </a:p>
      </dgm:t>
    </dgm:pt>
    <dgm:pt modelId="{CFD322B6-C3ED-4C1B-863D-3E12A328C8B2}" type="parTrans" cxnId="{32402F4C-287F-49AE-9470-047467B2204F}">
      <dgm:prSet/>
      <dgm:spPr/>
      <dgm:t>
        <a:bodyPr/>
        <a:lstStyle/>
        <a:p>
          <a:endParaRPr lang="zh-TW" altLang="en-US"/>
        </a:p>
      </dgm:t>
    </dgm:pt>
    <dgm:pt modelId="{FCBEB30A-19A6-42F6-B130-4AF7650A2474}" type="sibTrans" cxnId="{32402F4C-287F-49AE-9470-047467B2204F}">
      <dgm:prSet/>
      <dgm:spPr/>
      <dgm:t>
        <a:bodyPr/>
        <a:lstStyle/>
        <a:p>
          <a:endParaRPr lang="zh-TW" altLang="en-US"/>
        </a:p>
      </dgm:t>
    </dgm:pt>
    <dgm:pt modelId="{A13F27FD-F3B0-4456-AA8D-CC5BFD5F0B2E}">
      <dgm:prSet phldrT="[文字]"/>
      <dgm:spPr>
        <a:ln>
          <a:noFill/>
        </a:ln>
      </dgm:spPr>
      <dgm:t>
        <a:bodyPr/>
        <a:lstStyle/>
        <a:p>
          <a:r>
            <a:rPr lang="zh-TW" altLang="en-US" dirty="0">
              <a:solidFill>
                <a:schemeClr val="tx1"/>
              </a:solidFill>
            </a:rPr>
            <a:t>品牌價值</a:t>
          </a:r>
        </a:p>
      </dgm:t>
    </dgm:pt>
    <dgm:pt modelId="{693D8845-E6CB-4094-B099-A65A29774CBF}" type="parTrans" cxnId="{2967E360-4C83-4ACF-9641-3624A7B30A7D}">
      <dgm:prSet/>
      <dgm:spPr/>
      <dgm:t>
        <a:bodyPr/>
        <a:lstStyle/>
        <a:p>
          <a:endParaRPr lang="zh-TW" altLang="en-US"/>
        </a:p>
      </dgm:t>
    </dgm:pt>
    <dgm:pt modelId="{BE715C3E-92DE-4B4E-9064-8B106B91F4E4}" type="sibTrans" cxnId="{2967E360-4C83-4ACF-9641-3624A7B30A7D}">
      <dgm:prSet/>
      <dgm:spPr>
        <a:solidFill>
          <a:schemeClr val="accent1"/>
        </a:solidFill>
      </dgm:spPr>
      <dgm:t>
        <a:bodyPr/>
        <a:lstStyle/>
        <a:p>
          <a:endParaRPr lang="zh-TW" altLang="en-US"/>
        </a:p>
      </dgm:t>
    </dgm:pt>
    <dgm:pt modelId="{41BFF62A-D3FA-401F-9063-ECA38AB42371}">
      <dgm:prSet phldrT="[文字]"/>
      <dgm:spPr>
        <a:solidFill>
          <a:schemeClr val="accent6">
            <a:lumMod val="75000"/>
          </a:schemeClr>
        </a:solidFill>
        <a:ln>
          <a:noFill/>
        </a:ln>
      </dgm:spPr>
      <dgm:t>
        <a:bodyPr/>
        <a:lstStyle/>
        <a:p>
          <a:r>
            <a:rPr lang="zh-TW" altLang="en-US" dirty="0">
              <a:solidFill>
                <a:schemeClr val="tx1"/>
              </a:solidFill>
            </a:rPr>
            <a:t>品牌策略</a:t>
          </a:r>
        </a:p>
      </dgm:t>
    </dgm:pt>
    <dgm:pt modelId="{EDE168F4-CB39-4DD7-AF00-C733B56F31A3}" type="parTrans" cxnId="{B24BBA79-9B26-4A38-8E23-6CF779DE996C}">
      <dgm:prSet/>
      <dgm:spPr/>
      <dgm:t>
        <a:bodyPr/>
        <a:lstStyle/>
        <a:p>
          <a:endParaRPr lang="zh-TW" altLang="en-US"/>
        </a:p>
      </dgm:t>
    </dgm:pt>
    <dgm:pt modelId="{4927F0F6-3234-418E-8D70-81897FF5787D}" type="sibTrans" cxnId="{B24BBA79-9B26-4A38-8E23-6CF779DE996C}">
      <dgm:prSet/>
      <dgm:spPr>
        <a:solidFill>
          <a:srgbClr val="00B0F0"/>
        </a:solidFill>
      </dgm:spPr>
      <dgm:t>
        <a:bodyPr/>
        <a:lstStyle/>
        <a:p>
          <a:endParaRPr lang="zh-TW" altLang="en-US"/>
        </a:p>
      </dgm:t>
    </dgm:pt>
    <dgm:pt modelId="{95D50D55-42ED-48AA-8748-2D8518C21C36}">
      <dgm:prSet phldrT="[文字]"/>
      <dgm:spPr>
        <a:solidFill>
          <a:srgbClr val="00B0F0"/>
        </a:solidFill>
        <a:ln>
          <a:noFill/>
        </a:ln>
      </dgm:spPr>
      <dgm:t>
        <a:bodyPr/>
        <a:lstStyle/>
        <a:p>
          <a:r>
            <a:rPr lang="zh-TW" altLang="en-US" dirty="0">
              <a:solidFill>
                <a:schemeClr val="tx1"/>
              </a:solidFill>
            </a:rPr>
            <a:t>品牌承諾</a:t>
          </a:r>
        </a:p>
      </dgm:t>
    </dgm:pt>
    <dgm:pt modelId="{9CA85948-66E0-4798-8080-9E07A8BF8F8B}" type="parTrans" cxnId="{AE5372EF-7416-485E-A47B-D54D9B42DB26}">
      <dgm:prSet/>
      <dgm:spPr/>
      <dgm:t>
        <a:bodyPr/>
        <a:lstStyle/>
        <a:p>
          <a:endParaRPr lang="zh-TW" altLang="en-US"/>
        </a:p>
      </dgm:t>
    </dgm:pt>
    <dgm:pt modelId="{421F6461-4A5B-46B0-8C84-E8A82DB0F535}" type="sibTrans" cxnId="{AE5372EF-7416-485E-A47B-D54D9B42DB26}">
      <dgm:prSet/>
      <dgm:spPr>
        <a:solidFill>
          <a:srgbClr val="00B0F0"/>
        </a:solidFill>
      </dgm:spPr>
      <dgm:t>
        <a:bodyPr/>
        <a:lstStyle/>
        <a:p>
          <a:endParaRPr lang="zh-TW" altLang="en-US"/>
        </a:p>
      </dgm:t>
    </dgm:pt>
    <dgm:pt modelId="{0B05F0AF-B5A4-43B9-8BCC-D24BCCDD9DAC}">
      <dgm:prSet phldrT="[文字]"/>
      <dgm:spPr>
        <a:ln>
          <a:noFill/>
        </a:ln>
      </dgm:spPr>
      <dgm:t>
        <a:bodyPr/>
        <a:lstStyle/>
        <a:p>
          <a:r>
            <a:rPr lang="zh-TW" altLang="en-US" dirty="0">
              <a:solidFill>
                <a:schemeClr val="tx1"/>
              </a:solidFill>
            </a:rPr>
            <a:t>品牌文化</a:t>
          </a:r>
        </a:p>
      </dgm:t>
    </dgm:pt>
    <dgm:pt modelId="{3E367C8B-C2A6-425F-B14E-249424723CA1}" type="parTrans" cxnId="{69321C23-7959-4920-A962-31C7F225B29F}">
      <dgm:prSet/>
      <dgm:spPr/>
      <dgm:t>
        <a:bodyPr/>
        <a:lstStyle/>
        <a:p>
          <a:endParaRPr lang="zh-TW" altLang="en-US"/>
        </a:p>
      </dgm:t>
    </dgm:pt>
    <dgm:pt modelId="{371C86C6-7F07-4DA3-8CFB-192AFC77DF78}" type="sibTrans" cxnId="{69321C23-7959-4920-A962-31C7F225B29F}">
      <dgm:prSet/>
      <dgm:spPr/>
      <dgm:t>
        <a:bodyPr/>
        <a:lstStyle/>
        <a:p>
          <a:endParaRPr lang="zh-TW" altLang="en-US"/>
        </a:p>
      </dgm:t>
    </dgm:pt>
    <dgm:pt modelId="{99EA1833-A961-48F6-93FE-A92D426B3F2D}" type="pres">
      <dgm:prSet presAssocID="{40537FE0-714F-4F72-B860-F7BB8C104D6D}" presName="diagram" presStyleCnt="0">
        <dgm:presLayoutVars>
          <dgm:dir/>
          <dgm:resizeHandles val="exact"/>
        </dgm:presLayoutVars>
      </dgm:prSet>
      <dgm:spPr/>
      <dgm:t>
        <a:bodyPr/>
        <a:lstStyle/>
        <a:p>
          <a:endParaRPr lang="zh-TW" altLang="en-US"/>
        </a:p>
      </dgm:t>
    </dgm:pt>
    <dgm:pt modelId="{87D2412B-C36A-4E68-B9DF-2B385ACD2121}" type="pres">
      <dgm:prSet presAssocID="{2D4A7272-01A0-47B7-A987-71B3AFC1BE6A}" presName="node" presStyleLbl="node1" presStyleIdx="0" presStyleCnt="5">
        <dgm:presLayoutVars>
          <dgm:bulletEnabled val="1"/>
        </dgm:presLayoutVars>
      </dgm:prSet>
      <dgm:spPr/>
      <dgm:t>
        <a:bodyPr/>
        <a:lstStyle/>
        <a:p>
          <a:endParaRPr lang="zh-TW" altLang="en-US"/>
        </a:p>
      </dgm:t>
    </dgm:pt>
    <dgm:pt modelId="{5541D61E-2609-4389-8229-95B53E2591C4}" type="pres">
      <dgm:prSet presAssocID="{FCBEB30A-19A6-42F6-B130-4AF7650A2474}" presName="sibTrans" presStyleLbl="sibTrans2D1" presStyleIdx="0" presStyleCnt="4" custFlipHor="1" custScaleX="151967"/>
      <dgm:spPr/>
      <dgm:t>
        <a:bodyPr/>
        <a:lstStyle/>
        <a:p>
          <a:endParaRPr lang="zh-TW" altLang="en-US"/>
        </a:p>
      </dgm:t>
    </dgm:pt>
    <dgm:pt modelId="{6309A9DD-06CA-4BE2-9759-897DF1ADBB68}" type="pres">
      <dgm:prSet presAssocID="{FCBEB30A-19A6-42F6-B130-4AF7650A2474}" presName="connectorText" presStyleLbl="sibTrans2D1" presStyleIdx="0" presStyleCnt="4"/>
      <dgm:spPr/>
      <dgm:t>
        <a:bodyPr/>
        <a:lstStyle/>
        <a:p>
          <a:endParaRPr lang="zh-TW" altLang="en-US"/>
        </a:p>
      </dgm:t>
    </dgm:pt>
    <dgm:pt modelId="{6871D00C-299D-4EDE-AABA-5456C4A1511C}" type="pres">
      <dgm:prSet presAssocID="{A13F27FD-F3B0-4456-AA8D-CC5BFD5F0B2E}" presName="node" presStyleLbl="node1" presStyleIdx="1" presStyleCnt="5">
        <dgm:presLayoutVars>
          <dgm:bulletEnabled val="1"/>
        </dgm:presLayoutVars>
      </dgm:prSet>
      <dgm:spPr/>
      <dgm:t>
        <a:bodyPr/>
        <a:lstStyle/>
        <a:p>
          <a:endParaRPr lang="zh-TW" altLang="en-US"/>
        </a:p>
      </dgm:t>
    </dgm:pt>
    <dgm:pt modelId="{42D30604-9646-4F5C-B3FF-CD3EB1DD4E93}" type="pres">
      <dgm:prSet presAssocID="{BE715C3E-92DE-4B4E-9064-8B106B91F4E4}" presName="sibTrans" presStyleLbl="sibTrans2D1" presStyleIdx="1" presStyleCnt="4" custFlipHor="1" custScaleX="149479"/>
      <dgm:spPr/>
      <dgm:t>
        <a:bodyPr/>
        <a:lstStyle/>
        <a:p>
          <a:endParaRPr lang="zh-TW" altLang="en-US"/>
        </a:p>
      </dgm:t>
    </dgm:pt>
    <dgm:pt modelId="{FC66E2D2-31D1-4909-8467-5B40FC942609}" type="pres">
      <dgm:prSet presAssocID="{BE715C3E-92DE-4B4E-9064-8B106B91F4E4}" presName="connectorText" presStyleLbl="sibTrans2D1" presStyleIdx="1" presStyleCnt="4"/>
      <dgm:spPr/>
      <dgm:t>
        <a:bodyPr/>
        <a:lstStyle/>
        <a:p>
          <a:endParaRPr lang="zh-TW" altLang="en-US"/>
        </a:p>
      </dgm:t>
    </dgm:pt>
    <dgm:pt modelId="{A4D080A7-39DF-41EB-860E-0CCBB722D6DC}" type="pres">
      <dgm:prSet presAssocID="{41BFF62A-D3FA-401F-9063-ECA38AB42371}" presName="node" presStyleLbl="node1" presStyleIdx="2" presStyleCnt="5">
        <dgm:presLayoutVars>
          <dgm:bulletEnabled val="1"/>
        </dgm:presLayoutVars>
      </dgm:prSet>
      <dgm:spPr/>
      <dgm:t>
        <a:bodyPr/>
        <a:lstStyle/>
        <a:p>
          <a:endParaRPr lang="zh-TW" altLang="en-US"/>
        </a:p>
      </dgm:t>
    </dgm:pt>
    <dgm:pt modelId="{1930BB16-726F-4AC1-A47B-6222229A229B}" type="pres">
      <dgm:prSet presAssocID="{4927F0F6-3234-418E-8D70-81897FF5787D}" presName="sibTrans" presStyleLbl="sibTrans2D1" presStyleIdx="2" presStyleCnt="4" custScaleX="143704" custLinFactNeighborX="-413" custLinFactNeighborY="1837"/>
      <dgm:spPr/>
      <dgm:t>
        <a:bodyPr/>
        <a:lstStyle/>
        <a:p>
          <a:endParaRPr lang="zh-TW" altLang="en-US"/>
        </a:p>
      </dgm:t>
    </dgm:pt>
    <dgm:pt modelId="{34759662-9B5C-4D74-AF1C-7C31E5B3F74B}" type="pres">
      <dgm:prSet presAssocID="{4927F0F6-3234-418E-8D70-81897FF5787D}" presName="connectorText" presStyleLbl="sibTrans2D1" presStyleIdx="2" presStyleCnt="4"/>
      <dgm:spPr/>
      <dgm:t>
        <a:bodyPr/>
        <a:lstStyle/>
        <a:p>
          <a:endParaRPr lang="zh-TW" altLang="en-US"/>
        </a:p>
      </dgm:t>
    </dgm:pt>
    <dgm:pt modelId="{E41A77F5-D137-490E-93ED-DE34C59196A8}" type="pres">
      <dgm:prSet presAssocID="{95D50D55-42ED-48AA-8748-2D8518C21C36}" presName="node" presStyleLbl="node1" presStyleIdx="3" presStyleCnt="5">
        <dgm:presLayoutVars>
          <dgm:bulletEnabled val="1"/>
        </dgm:presLayoutVars>
      </dgm:prSet>
      <dgm:spPr/>
      <dgm:t>
        <a:bodyPr/>
        <a:lstStyle/>
        <a:p>
          <a:endParaRPr lang="zh-TW" altLang="en-US"/>
        </a:p>
      </dgm:t>
    </dgm:pt>
    <dgm:pt modelId="{E36DB860-B085-4793-AD67-E0FBA2E7FC1F}" type="pres">
      <dgm:prSet presAssocID="{421F6461-4A5B-46B0-8C84-E8A82DB0F535}" presName="sibTrans" presStyleLbl="sibTrans2D1" presStyleIdx="3" presStyleCnt="4" custFlipHor="1" custScaleX="160800"/>
      <dgm:spPr/>
      <dgm:t>
        <a:bodyPr/>
        <a:lstStyle/>
        <a:p>
          <a:endParaRPr lang="zh-TW" altLang="en-US"/>
        </a:p>
      </dgm:t>
    </dgm:pt>
    <dgm:pt modelId="{0C5803C6-83AE-495F-8AFC-085A115A589E}" type="pres">
      <dgm:prSet presAssocID="{421F6461-4A5B-46B0-8C84-E8A82DB0F535}" presName="connectorText" presStyleLbl="sibTrans2D1" presStyleIdx="3" presStyleCnt="4"/>
      <dgm:spPr/>
      <dgm:t>
        <a:bodyPr/>
        <a:lstStyle/>
        <a:p>
          <a:endParaRPr lang="zh-TW" altLang="en-US"/>
        </a:p>
      </dgm:t>
    </dgm:pt>
    <dgm:pt modelId="{ECC027AE-9E16-4AB0-A6B8-8D04169E5C8C}" type="pres">
      <dgm:prSet presAssocID="{0B05F0AF-B5A4-43B9-8BCC-D24BCCDD9DAC}" presName="node" presStyleLbl="node1" presStyleIdx="4" presStyleCnt="5">
        <dgm:presLayoutVars>
          <dgm:bulletEnabled val="1"/>
        </dgm:presLayoutVars>
      </dgm:prSet>
      <dgm:spPr/>
      <dgm:t>
        <a:bodyPr/>
        <a:lstStyle/>
        <a:p>
          <a:endParaRPr lang="zh-TW" altLang="en-US"/>
        </a:p>
      </dgm:t>
    </dgm:pt>
  </dgm:ptLst>
  <dgm:cxnLst>
    <dgm:cxn modelId="{B24BBA79-9B26-4A38-8E23-6CF779DE996C}" srcId="{40537FE0-714F-4F72-B860-F7BB8C104D6D}" destId="{41BFF62A-D3FA-401F-9063-ECA38AB42371}" srcOrd="2" destOrd="0" parTransId="{EDE168F4-CB39-4DD7-AF00-C733B56F31A3}" sibTransId="{4927F0F6-3234-418E-8D70-81897FF5787D}"/>
    <dgm:cxn modelId="{18511D6A-A830-4F8A-B295-5A3D6772DAAC}" type="presOf" srcId="{BE715C3E-92DE-4B4E-9064-8B106B91F4E4}" destId="{42D30604-9646-4F5C-B3FF-CD3EB1DD4E93}" srcOrd="0" destOrd="0" presId="urn:microsoft.com/office/officeart/2005/8/layout/process5"/>
    <dgm:cxn modelId="{9806592D-0676-4C22-8D81-D4ACA3AB60F2}" type="presOf" srcId="{4927F0F6-3234-418E-8D70-81897FF5787D}" destId="{34759662-9B5C-4D74-AF1C-7C31E5B3F74B}" srcOrd="1" destOrd="0" presId="urn:microsoft.com/office/officeart/2005/8/layout/process5"/>
    <dgm:cxn modelId="{32402F4C-287F-49AE-9470-047467B2204F}" srcId="{40537FE0-714F-4F72-B860-F7BB8C104D6D}" destId="{2D4A7272-01A0-47B7-A987-71B3AFC1BE6A}" srcOrd="0" destOrd="0" parTransId="{CFD322B6-C3ED-4C1B-863D-3E12A328C8B2}" sibTransId="{FCBEB30A-19A6-42F6-B130-4AF7650A2474}"/>
    <dgm:cxn modelId="{C394085C-CB6F-47B8-AA42-D37A570DF1C4}" type="presOf" srcId="{0B05F0AF-B5A4-43B9-8BCC-D24BCCDD9DAC}" destId="{ECC027AE-9E16-4AB0-A6B8-8D04169E5C8C}" srcOrd="0" destOrd="0" presId="urn:microsoft.com/office/officeart/2005/8/layout/process5"/>
    <dgm:cxn modelId="{7C7A63F0-16FD-40B1-83C2-AA513559DFD2}" type="presOf" srcId="{40537FE0-714F-4F72-B860-F7BB8C104D6D}" destId="{99EA1833-A961-48F6-93FE-A92D426B3F2D}" srcOrd="0" destOrd="0" presId="urn:microsoft.com/office/officeart/2005/8/layout/process5"/>
    <dgm:cxn modelId="{14D69381-7F44-42D4-8F2E-E39BD31DEA54}" type="presOf" srcId="{4927F0F6-3234-418E-8D70-81897FF5787D}" destId="{1930BB16-726F-4AC1-A47B-6222229A229B}" srcOrd="0" destOrd="0" presId="urn:microsoft.com/office/officeart/2005/8/layout/process5"/>
    <dgm:cxn modelId="{649A8BB3-3B56-43C6-8C5C-38346D9CFBDD}" type="presOf" srcId="{FCBEB30A-19A6-42F6-B130-4AF7650A2474}" destId="{5541D61E-2609-4389-8229-95B53E2591C4}" srcOrd="0" destOrd="0" presId="urn:microsoft.com/office/officeart/2005/8/layout/process5"/>
    <dgm:cxn modelId="{2E8CB034-2C24-47F0-A0CB-757AD2215C21}" type="presOf" srcId="{2D4A7272-01A0-47B7-A987-71B3AFC1BE6A}" destId="{87D2412B-C36A-4E68-B9DF-2B385ACD2121}" srcOrd="0" destOrd="0" presId="urn:microsoft.com/office/officeart/2005/8/layout/process5"/>
    <dgm:cxn modelId="{AE5372EF-7416-485E-A47B-D54D9B42DB26}" srcId="{40537FE0-714F-4F72-B860-F7BB8C104D6D}" destId="{95D50D55-42ED-48AA-8748-2D8518C21C36}" srcOrd="3" destOrd="0" parTransId="{9CA85948-66E0-4798-8080-9E07A8BF8F8B}" sibTransId="{421F6461-4A5B-46B0-8C84-E8A82DB0F535}"/>
    <dgm:cxn modelId="{9E60E117-4BD5-4941-BEB6-8686BEE68B05}" type="presOf" srcId="{421F6461-4A5B-46B0-8C84-E8A82DB0F535}" destId="{0C5803C6-83AE-495F-8AFC-085A115A589E}" srcOrd="1" destOrd="0" presId="urn:microsoft.com/office/officeart/2005/8/layout/process5"/>
    <dgm:cxn modelId="{8D0F6256-C6EB-4796-A83F-10DA4DCF4A7C}" type="presOf" srcId="{95D50D55-42ED-48AA-8748-2D8518C21C36}" destId="{E41A77F5-D137-490E-93ED-DE34C59196A8}" srcOrd="0" destOrd="0" presId="urn:microsoft.com/office/officeart/2005/8/layout/process5"/>
    <dgm:cxn modelId="{2967E360-4C83-4ACF-9641-3624A7B30A7D}" srcId="{40537FE0-714F-4F72-B860-F7BB8C104D6D}" destId="{A13F27FD-F3B0-4456-AA8D-CC5BFD5F0B2E}" srcOrd="1" destOrd="0" parTransId="{693D8845-E6CB-4094-B099-A65A29774CBF}" sibTransId="{BE715C3E-92DE-4B4E-9064-8B106B91F4E4}"/>
    <dgm:cxn modelId="{69321C23-7959-4920-A962-31C7F225B29F}" srcId="{40537FE0-714F-4F72-B860-F7BB8C104D6D}" destId="{0B05F0AF-B5A4-43B9-8BCC-D24BCCDD9DAC}" srcOrd="4" destOrd="0" parTransId="{3E367C8B-C2A6-425F-B14E-249424723CA1}" sibTransId="{371C86C6-7F07-4DA3-8CFB-192AFC77DF78}"/>
    <dgm:cxn modelId="{DD1C3E2C-1761-47F5-9ACC-A79ACE2DA329}" type="presOf" srcId="{41BFF62A-D3FA-401F-9063-ECA38AB42371}" destId="{A4D080A7-39DF-41EB-860E-0CCBB722D6DC}" srcOrd="0" destOrd="0" presId="urn:microsoft.com/office/officeart/2005/8/layout/process5"/>
    <dgm:cxn modelId="{85F850B2-6ABF-4D4D-8E70-E13D8EFEC762}" type="presOf" srcId="{FCBEB30A-19A6-42F6-B130-4AF7650A2474}" destId="{6309A9DD-06CA-4BE2-9759-897DF1ADBB68}" srcOrd="1" destOrd="0" presId="urn:microsoft.com/office/officeart/2005/8/layout/process5"/>
    <dgm:cxn modelId="{BF8ABDE6-DC71-4F49-9E93-5558EFDDA34D}" type="presOf" srcId="{BE715C3E-92DE-4B4E-9064-8B106B91F4E4}" destId="{FC66E2D2-31D1-4909-8467-5B40FC942609}" srcOrd="1" destOrd="0" presId="urn:microsoft.com/office/officeart/2005/8/layout/process5"/>
    <dgm:cxn modelId="{26E5CA85-94C3-4478-8AFD-743BAAB37418}" type="presOf" srcId="{421F6461-4A5B-46B0-8C84-E8A82DB0F535}" destId="{E36DB860-B085-4793-AD67-E0FBA2E7FC1F}" srcOrd="0" destOrd="0" presId="urn:microsoft.com/office/officeart/2005/8/layout/process5"/>
    <dgm:cxn modelId="{82C45072-4A0D-457E-998B-C32C03F7F052}" type="presOf" srcId="{A13F27FD-F3B0-4456-AA8D-CC5BFD5F0B2E}" destId="{6871D00C-299D-4EDE-AABA-5456C4A1511C}" srcOrd="0" destOrd="0" presId="urn:microsoft.com/office/officeart/2005/8/layout/process5"/>
    <dgm:cxn modelId="{8FC3DD0B-383A-44E0-8343-BFB476196059}" type="presParOf" srcId="{99EA1833-A961-48F6-93FE-A92D426B3F2D}" destId="{87D2412B-C36A-4E68-B9DF-2B385ACD2121}" srcOrd="0" destOrd="0" presId="urn:microsoft.com/office/officeart/2005/8/layout/process5"/>
    <dgm:cxn modelId="{895570FE-5D5F-42AA-9B12-DAA429F385CC}" type="presParOf" srcId="{99EA1833-A961-48F6-93FE-A92D426B3F2D}" destId="{5541D61E-2609-4389-8229-95B53E2591C4}" srcOrd="1" destOrd="0" presId="urn:microsoft.com/office/officeart/2005/8/layout/process5"/>
    <dgm:cxn modelId="{6BF3E808-AF78-40C1-ABC2-9320DF3A2C68}" type="presParOf" srcId="{5541D61E-2609-4389-8229-95B53E2591C4}" destId="{6309A9DD-06CA-4BE2-9759-897DF1ADBB68}" srcOrd="0" destOrd="0" presId="urn:microsoft.com/office/officeart/2005/8/layout/process5"/>
    <dgm:cxn modelId="{385C46C2-5F19-4914-AA56-EE830F7FA56E}" type="presParOf" srcId="{99EA1833-A961-48F6-93FE-A92D426B3F2D}" destId="{6871D00C-299D-4EDE-AABA-5456C4A1511C}" srcOrd="2" destOrd="0" presId="urn:microsoft.com/office/officeart/2005/8/layout/process5"/>
    <dgm:cxn modelId="{647D6225-C8C9-4CEF-B6D7-851236DA8702}" type="presParOf" srcId="{99EA1833-A961-48F6-93FE-A92D426B3F2D}" destId="{42D30604-9646-4F5C-B3FF-CD3EB1DD4E93}" srcOrd="3" destOrd="0" presId="urn:microsoft.com/office/officeart/2005/8/layout/process5"/>
    <dgm:cxn modelId="{E17BE31C-3C27-4B60-B554-89C303025F08}" type="presParOf" srcId="{42D30604-9646-4F5C-B3FF-CD3EB1DD4E93}" destId="{FC66E2D2-31D1-4909-8467-5B40FC942609}" srcOrd="0" destOrd="0" presId="urn:microsoft.com/office/officeart/2005/8/layout/process5"/>
    <dgm:cxn modelId="{C1AA05CF-FD34-44B7-8727-6EF36B598FAE}" type="presParOf" srcId="{99EA1833-A961-48F6-93FE-A92D426B3F2D}" destId="{A4D080A7-39DF-41EB-860E-0CCBB722D6DC}" srcOrd="4" destOrd="0" presId="urn:microsoft.com/office/officeart/2005/8/layout/process5"/>
    <dgm:cxn modelId="{D3742B57-E444-4DDE-91D2-D23CB2284555}" type="presParOf" srcId="{99EA1833-A961-48F6-93FE-A92D426B3F2D}" destId="{1930BB16-726F-4AC1-A47B-6222229A229B}" srcOrd="5" destOrd="0" presId="urn:microsoft.com/office/officeart/2005/8/layout/process5"/>
    <dgm:cxn modelId="{4D587B2A-129B-4118-B34E-D114BEB23756}" type="presParOf" srcId="{1930BB16-726F-4AC1-A47B-6222229A229B}" destId="{34759662-9B5C-4D74-AF1C-7C31E5B3F74B}" srcOrd="0" destOrd="0" presId="urn:microsoft.com/office/officeart/2005/8/layout/process5"/>
    <dgm:cxn modelId="{486D600C-5DD3-4B89-AE12-6E1D332973EC}" type="presParOf" srcId="{99EA1833-A961-48F6-93FE-A92D426B3F2D}" destId="{E41A77F5-D137-490E-93ED-DE34C59196A8}" srcOrd="6" destOrd="0" presId="urn:microsoft.com/office/officeart/2005/8/layout/process5"/>
    <dgm:cxn modelId="{17CAE335-44C4-407B-9D66-DFA29E4779E2}" type="presParOf" srcId="{99EA1833-A961-48F6-93FE-A92D426B3F2D}" destId="{E36DB860-B085-4793-AD67-E0FBA2E7FC1F}" srcOrd="7" destOrd="0" presId="urn:microsoft.com/office/officeart/2005/8/layout/process5"/>
    <dgm:cxn modelId="{31E6F223-48DE-4617-8EBB-C614B871F215}" type="presParOf" srcId="{E36DB860-B085-4793-AD67-E0FBA2E7FC1F}" destId="{0C5803C6-83AE-495F-8AFC-085A115A589E}" srcOrd="0" destOrd="0" presId="urn:microsoft.com/office/officeart/2005/8/layout/process5"/>
    <dgm:cxn modelId="{4EF32BC1-363F-4C14-B144-197C5BF0A415}" type="presParOf" srcId="{99EA1833-A961-48F6-93FE-A92D426B3F2D}" destId="{ECC027AE-9E16-4AB0-A6B8-8D04169E5C8C}" srcOrd="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61D11A-5E65-4221-B57D-0FF65685137C}">
      <dsp:nvSpPr>
        <dsp:cNvPr id="0" name=""/>
        <dsp:cNvSpPr/>
      </dsp:nvSpPr>
      <dsp:spPr>
        <a:xfrm>
          <a:off x="3427757" y="733682"/>
          <a:ext cx="3995033" cy="3995033"/>
        </a:xfrm>
        <a:prstGeom prst="blockArc">
          <a:avLst>
            <a:gd name="adj1" fmla="val 8886500"/>
            <a:gd name="adj2" fmla="val 16398455"/>
            <a:gd name="adj3" fmla="val 4644"/>
          </a:avLst>
        </a:prstGeom>
        <a:solidFill>
          <a:schemeClr val="accent4">
            <a:hueOff val="10395692"/>
            <a:satOff val="-47968"/>
            <a:lumOff val="176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00ED535-FB31-4E94-BDAE-444E192BCD2E}">
      <dsp:nvSpPr>
        <dsp:cNvPr id="0" name=""/>
        <dsp:cNvSpPr/>
      </dsp:nvSpPr>
      <dsp:spPr>
        <a:xfrm>
          <a:off x="3531779" y="923598"/>
          <a:ext cx="3995033" cy="3995033"/>
        </a:xfrm>
        <a:prstGeom prst="blockArc">
          <a:avLst>
            <a:gd name="adj1" fmla="val 1430944"/>
            <a:gd name="adj2" fmla="val 9268217"/>
            <a:gd name="adj3" fmla="val 4644"/>
          </a:avLst>
        </a:prstGeom>
        <a:solidFill>
          <a:schemeClr val="accent4">
            <a:hueOff val="5197846"/>
            <a:satOff val="-23984"/>
            <a:lumOff val="88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4B284C9-18DB-4449-90C4-D0E652BC6989}">
      <dsp:nvSpPr>
        <dsp:cNvPr id="0" name=""/>
        <dsp:cNvSpPr/>
      </dsp:nvSpPr>
      <dsp:spPr>
        <a:xfrm>
          <a:off x="3627711" y="734975"/>
          <a:ext cx="3995033" cy="3995033"/>
        </a:xfrm>
        <a:prstGeom prst="blockArc">
          <a:avLst>
            <a:gd name="adj1" fmla="val 16045990"/>
            <a:gd name="adj2" fmla="val 1803979"/>
            <a:gd name="adj3" fmla="val 4644"/>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55375C2-1197-4689-A220-14D2DC753A80}">
      <dsp:nvSpPr>
        <dsp:cNvPr id="0" name=""/>
        <dsp:cNvSpPr/>
      </dsp:nvSpPr>
      <dsp:spPr>
        <a:xfrm>
          <a:off x="4684256" y="1728194"/>
          <a:ext cx="1702746" cy="1456278"/>
        </a:xfrm>
        <a:prstGeom prst="ellipse">
          <a:avLst/>
        </a:prstGeom>
        <a:solidFill>
          <a:schemeClr val="accent3">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zh-TW" altLang="en-US" sz="4300" kern="1200" dirty="0">
              <a:solidFill>
                <a:schemeClr val="tx1"/>
              </a:solidFill>
            </a:rPr>
            <a:t>品牌</a:t>
          </a:r>
        </a:p>
      </dsp:txBody>
      <dsp:txXfrm>
        <a:off x="4933617" y="1941461"/>
        <a:ext cx="1204024" cy="1029744"/>
      </dsp:txXfrm>
    </dsp:sp>
    <dsp:sp modelId="{0385958B-498E-401C-AF3F-DF80DFAF1A37}">
      <dsp:nvSpPr>
        <dsp:cNvPr id="0" name=""/>
        <dsp:cNvSpPr/>
      </dsp:nvSpPr>
      <dsp:spPr>
        <a:xfrm>
          <a:off x="3681626" y="-134354"/>
          <a:ext cx="3712440" cy="1835330"/>
        </a:xfrm>
        <a:prstGeom prst="ellipse">
          <a:avLst/>
        </a:prstGeom>
        <a:solidFill>
          <a:schemeClr val="accent4">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0480" rIns="0" bIns="30480" numCol="1" spcCol="1270" anchor="ctr" anchorCtr="0">
          <a:noAutofit/>
        </a:bodyPr>
        <a:lstStyle/>
        <a:p>
          <a:pPr lvl="0" algn="ctr" defTabSz="1066800">
            <a:lnSpc>
              <a:spcPct val="90000"/>
            </a:lnSpc>
            <a:spcBef>
              <a:spcPct val="0"/>
            </a:spcBef>
            <a:spcAft>
              <a:spcPct val="35000"/>
            </a:spcAft>
          </a:pPr>
          <a:r>
            <a:rPr lang="zh-TW" altLang="en-US" sz="2400" kern="1200" dirty="0">
              <a:solidFill>
                <a:schemeClr val="tx1"/>
              </a:solidFill>
            </a:rPr>
            <a:t>競爭者分析：</a:t>
          </a:r>
          <a:endParaRPr lang="en-US" altLang="zh-TW" sz="2400" kern="1200" dirty="0">
            <a:solidFill>
              <a:schemeClr val="tx1"/>
            </a:solidFill>
          </a:endParaRPr>
        </a:p>
        <a:p>
          <a:pPr lvl="0" algn="ctr" defTabSz="1066800">
            <a:lnSpc>
              <a:spcPct val="90000"/>
            </a:lnSpc>
            <a:spcBef>
              <a:spcPct val="0"/>
            </a:spcBef>
            <a:spcAft>
              <a:spcPct val="35000"/>
            </a:spcAft>
          </a:pPr>
          <a:r>
            <a:rPr lang="zh-TW" altLang="en-US" sz="2400" kern="1200" dirty="0">
              <a:solidFill>
                <a:schemeClr val="tx1"/>
              </a:solidFill>
            </a:rPr>
            <a:t>品牌定位、強弱項</a:t>
          </a:r>
        </a:p>
      </dsp:txBody>
      <dsp:txXfrm>
        <a:off x="4225300" y="134424"/>
        <a:ext cx="2625092" cy="1297774"/>
      </dsp:txXfrm>
    </dsp:sp>
    <dsp:sp modelId="{C83026C7-0FED-470C-84DF-26E3EFEA78FC}">
      <dsp:nvSpPr>
        <dsp:cNvPr id="0" name=""/>
        <dsp:cNvSpPr/>
      </dsp:nvSpPr>
      <dsp:spPr>
        <a:xfrm>
          <a:off x="5591195" y="2799912"/>
          <a:ext cx="3445276" cy="1820206"/>
        </a:xfrm>
        <a:prstGeom prst="ellipse">
          <a:avLst/>
        </a:prstGeom>
        <a:solidFill>
          <a:schemeClr val="accent4">
            <a:hueOff val="5197846"/>
            <a:satOff val="-23984"/>
            <a:lumOff val="883"/>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zh-TW" altLang="en-US" sz="2400" kern="1200" dirty="0">
              <a:solidFill>
                <a:schemeClr val="tx1"/>
              </a:solidFill>
            </a:rPr>
            <a:t>自我分析：</a:t>
          </a:r>
          <a:endParaRPr lang="en-US" altLang="zh-TW" sz="2400" kern="1200" dirty="0">
            <a:solidFill>
              <a:schemeClr val="tx1"/>
            </a:solidFill>
          </a:endParaRPr>
        </a:p>
        <a:p>
          <a:pPr lvl="0" algn="ctr" defTabSz="1066800">
            <a:lnSpc>
              <a:spcPct val="90000"/>
            </a:lnSpc>
            <a:spcBef>
              <a:spcPct val="0"/>
            </a:spcBef>
            <a:spcAft>
              <a:spcPct val="35000"/>
            </a:spcAft>
          </a:pPr>
          <a:r>
            <a:rPr lang="zh-TW" altLang="en-US" sz="2400" kern="1200" dirty="0">
              <a:solidFill>
                <a:schemeClr val="tx1"/>
              </a:solidFill>
            </a:rPr>
            <a:t>形象、優缺點、核心概念</a:t>
          </a:r>
        </a:p>
      </dsp:txBody>
      <dsp:txXfrm>
        <a:off x="6095744" y="3066475"/>
        <a:ext cx="2436178" cy="1287080"/>
      </dsp:txXfrm>
    </dsp:sp>
    <dsp:sp modelId="{6D2887E2-5FE5-4D24-9BE6-8570F06DB780}">
      <dsp:nvSpPr>
        <dsp:cNvPr id="0" name=""/>
        <dsp:cNvSpPr/>
      </dsp:nvSpPr>
      <dsp:spPr>
        <a:xfrm>
          <a:off x="1936327" y="2771503"/>
          <a:ext cx="3664671" cy="1981023"/>
        </a:xfrm>
        <a:prstGeom prst="ellipse">
          <a:avLst/>
        </a:prstGeom>
        <a:solidFill>
          <a:schemeClr val="accent4">
            <a:hueOff val="10395692"/>
            <a:satOff val="-47968"/>
            <a:lumOff val="1765"/>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0480" rIns="0" bIns="30480" numCol="1" spcCol="1270" anchor="ctr" anchorCtr="0">
          <a:noAutofit/>
        </a:bodyPr>
        <a:lstStyle/>
        <a:p>
          <a:pPr lvl="0" algn="ctr" defTabSz="1066800">
            <a:lnSpc>
              <a:spcPct val="90000"/>
            </a:lnSpc>
            <a:spcBef>
              <a:spcPct val="0"/>
            </a:spcBef>
            <a:spcAft>
              <a:spcPct val="35000"/>
            </a:spcAft>
          </a:pPr>
          <a:r>
            <a:rPr lang="zh-TW" altLang="en-US" sz="2400" kern="1200" dirty="0">
              <a:solidFill>
                <a:schemeClr val="tx1"/>
              </a:solidFill>
            </a:rPr>
            <a:t>顧客分析：</a:t>
          </a:r>
          <a:endParaRPr lang="en-US" altLang="zh-TW" sz="2400" kern="1200" dirty="0">
            <a:solidFill>
              <a:schemeClr val="tx1"/>
            </a:solidFill>
          </a:endParaRPr>
        </a:p>
        <a:p>
          <a:pPr lvl="0" algn="ctr" defTabSz="1066800">
            <a:lnSpc>
              <a:spcPct val="90000"/>
            </a:lnSpc>
            <a:spcBef>
              <a:spcPct val="0"/>
            </a:spcBef>
            <a:spcAft>
              <a:spcPct val="35000"/>
            </a:spcAft>
          </a:pPr>
          <a:r>
            <a:rPr lang="zh-TW" altLang="en-US" sz="2400" kern="1200" dirty="0">
              <a:solidFill>
                <a:schemeClr val="tx1"/>
              </a:solidFill>
            </a:rPr>
            <a:t>趨勢、動機、需求</a:t>
          </a:r>
        </a:p>
      </dsp:txBody>
      <dsp:txXfrm>
        <a:off x="2473006" y="3061617"/>
        <a:ext cx="2591313" cy="14007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31D61F-11AD-4D8D-A0DE-5FCEEB70E197}">
      <dsp:nvSpPr>
        <dsp:cNvPr id="0" name=""/>
        <dsp:cNvSpPr/>
      </dsp:nvSpPr>
      <dsp:spPr>
        <a:xfrm>
          <a:off x="651265" y="2317926"/>
          <a:ext cx="1465192" cy="732596"/>
        </a:xfrm>
        <a:prstGeom prst="roundRect">
          <a:avLst>
            <a:gd name="adj" fmla="val 10000"/>
          </a:avLst>
        </a:prstGeom>
        <a:solidFill>
          <a:schemeClr val="accent1">
            <a:lumMod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品牌形象</a:t>
          </a:r>
          <a:endParaRPr kumimoji="1" lang="ja-JP" altLang="en-US" sz="2100" kern="1200" dirty="0">
            <a:solidFill>
              <a:schemeClr val="bg1"/>
            </a:solidFill>
          </a:endParaRPr>
        </a:p>
      </dsp:txBody>
      <dsp:txXfrm>
        <a:off x="672722" y="2339383"/>
        <a:ext cx="1422278" cy="689682"/>
      </dsp:txXfrm>
    </dsp:sp>
    <dsp:sp modelId="{63C3C0A3-5E44-4D3C-8B4B-412AC0116C75}">
      <dsp:nvSpPr>
        <dsp:cNvPr id="0" name=""/>
        <dsp:cNvSpPr/>
      </dsp:nvSpPr>
      <dsp:spPr>
        <a:xfrm rot="17692822">
          <a:off x="1712988" y="2037792"/>
          <a:ext cx="1393016" cy="29135"/>
        </a:xfrm>
        <a:custGeom>
          <a:avLst/>
          <a:gdLst/>
          <a:ahLst/>
          <a:cxnLst/>
          <a:rect l="0" t="0" r="0" b="0"/>
          <a:pathLst>
            <a:path>
              <a:moveTo>
                <a:pt x="0" y="14567"/>
              </a:moveTo>
              <a:lnTo>
                <a:pt x="1393016" y="1456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solidFill>
              <a:schemeClr val="bg1"/>
            </a:solidFill>
          </a:endParaRPr>
        </a:p>
      </dsp:txBody>
      <dsp:txXfrm>
        <a:off x="2374671" y="2017534"/>
        <a:ext cx="69650" cy="69650"/>
      </dsp:txXfrm>
    </dsp:sp>
    <dsp:sp modelId="{5C8953C6-3688-4093-8092-710FBBF173DB}">
      <dsp:nvSpPr>
        <dsp:cNvPr id="0" name=""/>
        <dsp:cNvSpPr/>
      </dsp:nvSpPr>
      <dsp:spPr>
        <a:xfrm>
          <a:off x="2702534" y="1054197"/>
          <a:ext cx="1465192" cy="732596"/>
        </a:xfrm>
        <a:prstGeom prst="roundRect">
          <a:avLst>
            <a:gd name="adj" fmla="val 10000"/>
          </a:avLst>
        </a:prstGeom>
        <a:solidFill>
          <a:schemeClr val="accent2">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品牌聯想的好感度</a:t>
          </a:r>
          <a:endParaRPr kumimoji="1" lang="ja-JP" altLang="en-US" sz="2100" kern="1200" dirty="0">
            <a:solidFill>
              <a:schemeClr val="bg1"/>
            </a:solidFill>
          </a:endParaRPr>
        </a:p>
      </dsp:txBody>
      <dsp:txXfrm>
        <a:off x="2723991" y="1075654"/>
        <a:ext cx="1422278" cy="689682"/>
      </dsp:txXfrm>
    </dsp:sp>
    <dsp:sp modelId="{953ACB40-815D-40D3-B376-4F8D342F60D9}">
      <dsp:nvSpPr>
        <dsp:cNvPr id="0" name=""/>
        <dsp:cNvSpPr/>
      </dsp:nvSpPr>
      <dsp:spPr>
        <a:xfrm rot="19457599">
          <a:off x="2048618" y="2459034"/>
          <a:ext cx="721755" cy="29135"/>
        </a:xfrm>
        <a:custGeom>
          <a:avLst/>
          <a:gdLst/>
          <a:ahLst/>
          <a:cxnLst/>
          <a:rect l="0" t="0" r="0" b="0"/>
          <a:pathLst>
            <a:path>
              <a:moveTo>
                <a:pt x="0" y="14567"/>
              </a:moveTo>
              <a:lnTo>
                <a:pt x="721755" y="1456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solidFill>
              <a:schemeClr val="bg1"/>
            </a:solidFill>
          </a:endParaRPr>
        </a:p>
      </dsp:txBody>
      <dsp:txXfrm>
        <a:off x="2391452" y="2455558"/>
        <a:ext cx="36087" cy="36087"/>
      </dsp:txXfrm>
    </dsp:sp>
    <dsp:sp modelId="{FF2743BF-2784-4EB3-A66B-40A4CD1E7623}">
      <dsp:nvSpPr>
        <dsp:cNvPr id="0" name=""/>
        <dsp:cNvSpPr/>
      </dsp:nvSpPr>
      <dsp:spPr>
        <a:xfrm>
          <a:off x="2702534" y="1896683"/>
          <a:ext cx="1465192" cy="732596"/>
        </a:xfrm>
        <a:prstGeom prst="roundRect">
          <a:avLst>
            <a:gd name="adj" fmla="val 10000"/>
          </a:avLst>
        </a:prstGeom>
        <a:solidFill>
          <a:schemeClr val="accent2">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品牌聯想類型</a:t>
          </a:r>
          <a:endParaRPr kumimoji="1" lang="ja-JP" altLang="en-US" sz="2100" kern="1200" dirty="0">
            <a:solidFill>
              <a:schemeClr val="bg1"/>
            </a:solidFill>
          </a:endParaRPr>
        </a:p>
      </dsp:txBody>
      <dsp:txXfrm>
        <a:off x="2723991" y="1918140"/>
        <a:ext cx="1422278" cy="689682"/>
      </dsp:txXfrm>
    </dsp:sp>
    <dsp:sp modelId="{DE93C707-13DC-4F87-80DF-482EAACAB705}">
      <dsp:nvSpPr>
        <dsp:cNvPr id="0" name=""/>
        <dsp:cNvSpPr/>
      </dsp:nvSpPr>
      <dsp:spPr>
        <a:xfrm rot="17945813">
          <a:off x="3858162" y="1721860"/>
          <a:ext cx="1205205" cy="29135"/>
        </a:xfrm>
        <a:custGeom>
          <a:avLst/>
          <a:gdLst/>
          <a:ahLst/>
          <a:cxnLst/>
          <a:rect l="0" t="0" r="0" b="0"/>
          <a:pathLst>
            <a:path>
              <a:moveTo>
                <a:pt x="0" y="14567"/>
              </a:moveTo>
              <a:lnTo>
                <a:pt x="1205205" y="14567"/>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solidFill>
              <a:schemeClr val="bg1"/>
            </a:solidFill>
          </a:endParaRPr>
        </a:p>
      </dsp:txBody>
      <dsp:txXfrm>
        <a:off x="4430635" y="1706297"/>
        <a:ext cx="60260" cy="60260"/>
      </dsp:txXfrm>
    </dsp:sp>
    <dsp:sp modelId="{D901FACF-5354-4509-97D3-C50D0509139E}">
      <dsp:nvSpPr>
        <dsp:cNvPr id="0" name=""/>
        <dsp:cNvSpPr/>
      </dsp:nvSpPr>
      <dsp:spPr>
        <a:xfrm>
          <a:off x="4753803" y="843576"/>
          <a:ext cx="1465192" cy="732596"/>
        </a:xfrm>
        <a:prstGeom prst="roundRect">
          <a:avLst>
            <a:gd name="adj" fmla="val 10000"/>
          </a:avLst>
        </a:prstGeom>
        <a:solidFill>
          <a:schemeClr val="accent3">
            <a:lumMod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屬性</a:t>
          </a:r>
          <a:endParaRPr kumimoji="1" lang="ja-JP" altLang="en-US" sz="2100" kern="1200" dirty="0">
            <a:solidFill>
              <a:schemeClr val="bg1"/>
            </a:solidFill>
          </a:endParaRPr>
        </a:p>
      </dsp:txBody>
      <dsp:txXfrm>
        <a:off x="4775260" y="865033"/>
        <a:ext cx="1422278" cy="689682"/>
      </dsp:txXfrm>
    </dsp:sp>
    <dsp:sp modelId="{717EF493-7BBA-4B74-9F1C-2D362D03EF15}">
      <dsp:nvSpPr>
        <dsp:cNvPr id="0" name=""/>
        <dsp:cNvSpPr/>
      </dsp:nvSpPr>
      <dsp:spPr>
        <a:xfrm rot="19457599">
          <a:off x="6151156" y="984685"/>
          <a:ext cx="721755" cy="29135"/>
        </a:xfrm>
        <a:custGeom>
          <a:avLst/>
          <a:gdLst/>
          <a:ahLst/>
          <a:cxnLst/>
          <a:rect l="0" t="0" r="0" b="0"/>
          <a:pathLst>
            <a:path>
              <a:moveTo>
                <a:pt x="0" y="14567"/>
              </a:moveTo>
              <a:lnTo>
                <a:pt x="721755" y="14567"/>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solidFill>
              <a:schemeClr val="bg1"/>
            </a:solidFill>
          </a:endParaRPr>
        </a:p>
      </dsp:txBody>
      <dsp:txXfrm>
        <a:off x="6493990" y="981209"/>
        <a:ext cx="36087" cy="36087"/>
      </dsp:txXfrm>
    </dsp:sp>
    <dsp:sp modelId="{202EAFBC-118D-4E64-82DE-71CAE186A69E}">
      <dsp:nvSpPr>
        <dsp:cNvPr id="0" name=""/>
        <dsp:cNvSpPr/>
      </dsp:nvSpPr>
      <dsp:spPr>
        <a:xfrm>
          <a:off x="6805072" y="422333"/>
          <a:ext cx="1465192" cy="732596"/>
        </a:xfrm>
        <a:prstGeom prst="roundRect">
          <a:avLst>
            <a:gd name="adj" fmla="val 10000"/>
          </a:avLst>
        </a:prstGeom>
        <a:solidFill>
          <a:schemeClr val="accent4">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產品相關</a:t>
          </a:r>
          <a:endParaRPr kumimoji="1" lang="ja-JP" altLang="en-US" sz="2100" kern="1200" dirty="0">
            <a:solidFill>
              <a:schemeClr val="bg1"/>
            </a:solidFill>
          </a:endParaRPr>
        </a:p>
      </dsp:txBody>
      <dsp:txXfrm>
        <a:off x="6826529" y="443790"/>
        <a:ext cx="1422278" cy="689682"/>
      </dsp:txXfrm>
    </dsp:sp>
    <dsp:sp modelId="{E3E6E2D2-EA0E-4039-8F9C-BC6FF7EA43DA}">
      <dsp:nvSpPr>
        <dsp:cNvPr id="0" name=""/>
        <dsp:cNvSpPr/>
      </dsp:nvSpPr>
      <dsp:spPr>
        <a:xfrm rot="2142401">
          <a:off x="6151156" y="1405928"/>
          <a:ext cx="721755" cy="29135"/>
        </a:xfrm>
        <a:custGeom>
          <a:avLst/>
          <a:gdLst/>
          <a:ahLst/>
          <a:cxnLst/>
          <a:rect l="0" t="0" r="0" b="0"/>
          <a:pathLst>
            <a:path>
              <a:moveTo>
                <a:pt x="0" y="14567"/>
              </a:moveTo>
              <a:lnTo>
                <a:pt x="721755" y="14567"/>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solidFill>
              <a:schemeClr val="bg1"/>
            </a:solidFill>
          </a:endParaRPr>
        </a:p>
      </dsp:txBody>
      <dsp:txXfrm>
        <a:off x="6493990" y="1402452"/>
        <a:ext cx="36087" cy="36087"/>
      </dsp:txXfrm>
    </dsp:sp>
    <dsp:sp modelId="{89148428-19E9-4DF1-82A0-9A69F23DD264}">
      <dsp:nvSpPr>
        <dsp:cNvPr id="0" name=""/>
        <dsp:cNvSpPr/>
      </dsp:nvSpPr>
      <dsp:spPr>
        <a:xfrm>
          <a:off x="6805072" y="1264819"/>
          <a:ext cx="1465192" cy="732596"/>
        </a:xfrm>
        <a:prstGeom prst="roundRect">
          <a:avLst>
            <a:gd name="adj" fmla="val 10000"/>
          </a:avLst>
        </a:prstGeom>
        <a:solidFill>
          <a:schemeClr val="accent4">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非產品相關</a:t>
          </a:r>
          <a:endParaRPr kumimoji="1" lang="ja-JP" altLang="en-US" sz="2100" kern="1200" dirty="0">
            <a:solidFill>
              <a:schemeClr val="bg1"/>
            </a:solidFill>
          </a:endParaRPr>
        </a:p>
      </dsp:txBody>
      <dsp:txXfrm>
        <a:off x="6826529" y="1286276"/>
        <a:ext cx="1422278" cy="689682"/>
      </dsp:txXfrm>
    </dsp:sp>
    <dsp:sp modelId="{68333922-638A-4B8F-A3E6-1C95E81B7EEE}">
      <dsp:nvSpPr>
        <dsp:cNvPr id="0" name=""/>
        <dsp:cNvSpPr/>
      </dsp:nvSpPr>
      <dsp:spPr>
        <a:xfrm rot="17692822">
          <a:off x="7866795" y="984685"/>
          <a:ext cx="1393016" cy="29135"/>
        </a:xfrm>
        <a:custGeom>
          <a:avLst/>
          <a:gdLst/>
          <a:ahLst/>
          <a:cxnLst/>
          <a:rect l="0" t="0" r="0" b="0"/>
          <a:pathLst>
            <a:path>
              <a:moveTo>
                <a:pt x="0" y="14567"/>
              </a:moveTo>
              <a:lnTo>
                <a:pt x="1393016" y="14567"/>
              </a:lnTo>
            </a:path>
          </a:pathLst>
        </a:custGeom>
        <a:noFill/>
        <a:ln w="6350" cap="flat" cmpd="sng" algn="ctr">
          <a:solidFill>
            <a:schemeClr val="accent2"/>
          </a:solidFill>
          <a:prstDash val="solid"/>
          <a:miter lim="800000"/>
        </a:ln>
        <a:effectLst/>
      </dsp:spPr>
      <dsp:style>
        <a:lnRef idx="1">
          <a:schemeClr val="accent2"/>
        </a:lnRef>
        <a:fillRef idx="0">
          <a:schemeClr val="accent2"/>
        </a:fillRef>
        <a:effectRef idx="0">
          <a:schemeClr val="accent2"/>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solidFill>
              <a:schemeClr val="bg1"/>
            </a:solidFill>
          </a:endParaRPr>
        </a:p>
      </dsp:txBody>
      <dsp:txXfrm>
        <a:off x="8528478" y="964427"/>
        <a:ext cx="69650" cy="69650"/>
      </dsp:txXfrm>
    </dsp:sp>
    <dsp:sp modelId="{EE11930A-2E85-4066-B09E-D44BB5E88991}">
      <dsp:nvSpPr>
        <dsp:cNvPr id="0" name=""/>
        <dsp:cNvSpPr/>
      </dsp:nvSpPr>
      <dsp:spPr>
        <a:xfrm>
          <a:off x="8856341" y="1091"/>
          <a:ext cx="1465192" cy="732596"/>
        </a:xfrm>
        <a:prstGeom prst="roundRect">
          <a:avLst>
            <a:gd name="adj" fmla="val 10000"/>
          </a:avLst>
        </a:prstGeom>
        <a:solidFill>
          <a:schemeClr val="accent6">
            <a:lumMod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包裝</a:t>
          </a:r>
          <a:endParaRPr kumimoji="1" lang="ja-JP" altLang="en-US" sz="2100" kern="1200" dirty="0">
            <a:solidFill>
              <a:schemeClr val="bg1"/>
            </a:solidFill>
          </a:endParaRPr>
        </a:p>
      </dsp:txBody>
      <dsp:txXfrm>
        <a:off x="8877798" y="22548"/>
        <a:ext cx="1422278" cy="689682"/>
      </dsp:txXfrm>
    </dsp:sp>
    <dsp:sp modelId="{25C743A7-1503-4918-98E4-7FD9C37F51C3}">
      <dsp:nvSpPr>
        <dsp:cNvPr id="0" name=""/>
        <dsp:cNvSpPr/>
      </dsp:nvSpPr>
      <dsp:spPr>
        <a:xfrm rot="19457599">
          <a:off x="8202425" y="1405928"/>
          <a:ext cx="721755" cy="29135"/>
        </a:xfrm>
        <a:custGeom>
          <a:avLst/>
          <a:gdLst/>
          <a:ahLst/>
          <a:cxnLst/>
          <a:rect l="0" t="0" r="0" b="0"/>
          <a:pathLst>
            <a:path>
              <a:moveTo>
                <a:pt x="0" y="14567"/>
              </a:moveTo>
              <a:lnTo>
                <a:pt x="721755" y="14567"/>
              </a:lnTo>
            </a:path>
          </a:pathLst>
        </a:custGeom>
        <a:noFill/>
        <a:ln w="6350" cap="flat" cmpd="sng" algn="ctr">
          <a:solidFill>
            <a:schemeClr val="accent2"/>
          </a:solidFill>
          <a:prstDash val="solid"/>
          <a:miter lim="800000"/>
        </a:ln>
        <a:effectLst/>
      </dsp:spPr>
      <dsp:style>
        <a:lnRef idx="1">
          <a:schemeClr val="accent2"/>
        </a:lnRef>
        <a:fillRef idx="0">
          <a:schemeClr val="accent2"/>
        </a:fillRef>
        <a:effectRef idx="0">
          <a:schemeClr val="accent2"/>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solidFill>
              <a:schemeClr val="bg1"/>
            </a:solidFill>
          </a:endParaRPr>
        </a:p>
      </dsp:txBody>
      <dsp:txXfrm>
        <a:off x="8545259" y="1402452"/>
        <a:ext cx="36087" cy="36087"/>
      </dsp:txXfrm>
    </dsp:sp>
    <dsp:sp modelId="{5EEB94D0-EFED-4408-A668-97DA59A56752}">
      <dsp:nvSpPr>
        <dsp:cNvPr id="0" name=""/>
        <dsp:cNvSpPr/>
      </dsp:nvSpPr>
      <dsp:spPr>
        <a:xfrm>
          <a:off x="8856341" y="843576"/>
          <a:ext cx="1465192" cy="732596"/>
        </a:xfrm>
        <a:prstGeom prst="roundRect">
          <a:avLst>
            <a:gd name="adj" fmla="val 10000"/>
          </a:avLst>
        </a:prstGeom>
        <a:solidFill>
          <a:schemeClr val="accent6">
            <a:lumMod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價格</a:t>
          </a:r>
          <a:endParaRPr kumimoji="1" lang="ja-JP" altLang="en-US" sz="2100" kern="1200" dirty="0">
            <a:solidFill>
              <a:schemeClr val="bg1"/>
            </a:solidFill>
          </a:endParaRPr>
        </a:p>
      </dsp:txBody>
      <dsp:txXfrm>
        <a:off x="8877798" y="865033"/>
        <a:ext cx="1422278" cy="689682"/>
      </dsp:txXfrm>
    </dsp:sp>
    <dsp:sp modelId="{47BD300D-AC3B-40B7-A3EF-89C109F30518}">
      <dsp:nvSpPr>
        <dsp:cNvPr id="0" name=""/>
        <dsp:cNvSpPr/>
      </dsp:nvSpPr>
      <dsp:spPr>
        <a:xfrm rot="2142401">
          <a:off x="8202425" y="1827170"/>
          <a:ext cx="721755" cy="29135"/>
        </a:xfrm>
        <a:custGeom>
          <a:avLst/>
          <a:gdLst/>
          <a:ahLst/>
          <a:cxnLst/>
          <a:rect l="0" t="0" r="0" b="0"/>
          <a:pathLst>
            <a:path>
              <a:moveTo>
                <a:pt x="0" y="14567"/>
              </a:moveTo>
              <a:lnTo>
                <a:pt x="721755" y="14567"/>
              </a:lnTo>
            </a:path>
          </a:pathLst>
        </a:custGeom>
        <a:noFill/>
        <a:ln w="6350" cap="flat" cmpd="sng" algn="ctr">
          <a:solidFill>
            <a:schemeClr val="accent2"/>
          </a:solidFill>
          <a:prstDash val="solid"/>
          <a:miter lim="800000"/>
        </a:ln>
        <a:effectLst/>
      </dsp:spPr>
      <dsp:style>
        <a:lnRef idx="1">
          <a:schemeClr val="accent2"/>
        </a:lnRef>
        <a:fillRef idx="0">
          <a:schemeClr val="accent2"/>
        </a:fillRef>
        <a:effectRef idx="0">
          <a:schemeClr val="accent2"/>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solidFill>
              <a:schemeClr val="bg1"/>
            </a:solidFill>
          </a:endParaRPr>
        </a:p>
      </dsp:txBody>
      <dsp:txXfrm>
        <a:off x="8545259" y="1823694"/>
        <a:ext cx="36087" cy="36087"/>
      </dsp:txXfrm>
    </dsp:sp>
    <dsp:sp modelId="{879B3899-84F0-448C-9553-116A7FF9D3E7}">
      <dsp:nvSpPr>
        <dsp:cNvPr id="0" name=""/>
        <dsp:cNvSpPr/>
      </dsp:nvSpPr>
      <dsp:spPr>
        <a:xfrm>
          <a:off x="8856341" y="1686062"/>
          <a:ext cx="1465192" cy="732596"/>
        </a:xfrm>
        <a:prstGeom prst="roundRect">
          <a:avLst>
            <a:gd name="adj" fmla="val 10000"/>
          </a:avLst>
        </a:prstGeom>
        <a:solidFill>
          <a:schemeClr val="accent6">
            <a:lumMod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使用想像</a:t>
          </a:r>
          <a:endParaRPr kumimoji="1" lang="ja-JP" altLang="en-US" sz="2100" kern="1200" dirty="0">
            <a:solidFill>
              <a:schemeClr val="bg1"/>
            </a:solidFill>
          </a:endParaRPr>
        </a:p>
      </dsp:txBody>
      <dsp:txXfrm>
        <a:off x="8877798" y="1707519"/>
        <a:ext cx="1422278" cy="689682"/>
      </dsp:txXfrm>
    </dsp:sp>
    <dsp:sp modelId="{3077DB75-B7BE-4165-BA10-5E03226BB9A4}">
      <dsp:nvSpPr>
        <dsp:cNvPr id="0" name=""/>
        <dsp:cNvSpPr/>
      </dsp:nvSpPr>
      <dsp:spPr>
        <a:xfrm rot="3907178">
          <a:off x="7866795" y="2248413"/>
          <a:ext cx="1393016" cy="29135"/>
        </a:xfrm>
        <a:custGeom>
          <a:avLst/>
          <a:gdLst/>
          <a:ahLst/>
          <a:cxnLst/>
          <a:rect l="0" t="0" r="0" b="0"/>
          <a:pathLst>
            <a:path>
              <a:moveTo>
                <a:pt x="0" y="14567"/>
              </a:moveTo>
              <a:lnTo>
                <a:pt x="1393016" y="14567"/>
              </a:lnTo>
            </a:path>
          </a:pathLst>
        </a:custGeom>
        <a:noFill/>
        <a:ln w="6350" cap="flat" cmpd="sng" algn="ctr">
          <a:solidFill>
            <a:schemeClr val="accent2"/>
          </a:solidFill>
          <a:prstDash val="solid"/>
          <a:miter lim="800000"/>
        </a:ln>
        <a:effectLst/>
      </dsp:spPr>
      <dsp:style>
        <a:lnRef idx="1">
          <a:schemeClr val="accent2"/>
        </a:lnRef>
        <a:fillRef idx="0">
          <a:schemeClr val="accent2"/>
        </a:fillRef>
        <a:effectRef idx="0">
          <a:schemeClr val="accent2"/>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solidFill>
              <a:schemeClr val="bg1"/>
            </a:solidFill>
          </a:endParaRPr>
        </a:p>
      </dsp:txBody>
      <dsp:txXfrm>
        <a:off x="8528478" y="2228156"/>
        <a:ext cx="69650" cy="69650"/>
      </dsp:txXfrm>
    </dsp:sp>
    <dsp:sp modelId="{FB339D99-8F6D-4038-9105-EC4BDD5F77AB}">
      <dsp:nvSpPr>
        <dsp:cNvPr id="0" name=""/>
        <dsp:cNvSpPr/>
      </dsp:nvSpPr>
      <dsp:spPr>
        <a:xfrm>
          <a:off x="8856341" y="2528547"/>
          <a:ext cx="1465192" cy="732596"/>
        </a:xfrm>
        <a:prstGeom prst="roundRect">
          <a:avLst>
            <a:gd name="adj" fmla="val 10000"/>
          </a:avLst>
        </a:prstGeom>
        <a:solidFill>
          <a:schemeClr val="accent6">
            <a:lumMod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使用者想像</a:t>
          </a:r>
          <a:endParaRPr kumimoji="1" lang="ja-JP" altLang="en-US" sz="2100" kern="1200" dirty="0">
            <a:solidFill>
              <a:schemeClr val="bg1"/>
            </a:solidFill>
          </a:endParaRPr>
        </a:p>
      </dsp:txBody>
      <dsp:txXfrm>
        <a:off x="8877798" y="2550004"/>
        <a:ext cx="1422278" cy="689682"/>
      </dsp:txXfrm>
    </dsp:sp>
    <dsp:sp modelId="{A8FB069C-22B0-4CBF-B33D-97AE382498D1}">
      <dsp:nvSpPr>
        <dsp:cNvPr id="0" name=""/>
        <dsp:cNvSpPr/>
      </dsp:nvSpPr>
      <dsp:spPr>
        <a:xfrm rot="20413970">
          <a:off x="4149378" y="2143102"/>
          <a:ext cx="622773" cy="29135"/>
        </a:xfrm>
        <a:custGeom>
          <a:avLst/>
          <a:gdLst/>
          <a:ahLst/>
          <a:cxnLst/>
          <a:rect l="0" t="0" r="0" b="0"/>
          <a:pathLst>
            <a:path>
              <a:moveTo>
                <a:pt x="0" y="14567"/>
              </a:moveTo>
              <a:lnTo>
                <a:pt x="622773" y="14567"/>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solidFill>
              <a:schemeClr val="bg1"/>
            </a:solidFill>
          </a:endParaRPr>
        </a:p>
      </dsp:txBody>
      <dsp:txXfrm>
        <a:off x="4445196" y="2142101"/>
        <a:ext cx="31138" cy="31138"/>
      </dsp:txXfrm>
    </dsp:sp>
    <dsp:sp modelId="{6EC2B19F-7164-4706-8C42-0EAD97232E61}">
      <dsp:nvSpPr>
        <dsp:cNvPr id="0" name=""/>
        <dsp:cNvSpPr/>
      </dsp:nvSpPr>
      <dsp:spPr>
        <a:xfrm>
          <a:off x="4753803" y="1686062"/>
          <a:ext cx="1465192" cy="732596"/>
        </a:xfrm>
        <a:prstGeom prst="roundRect">
          <a:avLst>
            <a:gd name="adj" fmla="val 10000"/>
          </a:avLst>
        </a:prstGeom>
        <a:solidFill>
          <a:schemeClr val="accent3">
            <a:lumMod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態度</a:t>
          </a:r>
          <a:endParaRPr kumimoji="1" lang="ja-JP" altLang="en-US" sz="2100" kern="1200" dirty="0">
            <a:solidFill>
              <a:schemeClr val="bg1"/>
            </a:solidFill>
          </a:endParaRPr>
        </a:p>
      </dsp:txBody>
      <dsp:txXfrm>
        <a:off x="4775260" y="1707519"/>
        <a:ext cx="1422278" cy="689682"/>
      </dsp:txXfrm>
    </dsp:sp>
    <dsp:sp modelId="{0C0368BD-5B19-4E59-9B65-6502C87966A5}">
      <dsp:nvSpPr>
        <dsp:cNvPr id="0" name=""/>
        <dsp:cNvSpPr/>
      </dsp:nvSpPr>
      <dsp:spPr>
        <a:xfrm rot="3654187">
          <a:off x="3858162" y="2774967"/>
          <a:ext cx="1205205" cy="29135"/>
        </a:xfrm>
        <a:custGeom>
          <a:avLst/>
          <a:gdLst/>
          <a:ahLst/>
          <a:cxnLst/>
          <a:rect l="0" t="0" r="0" b="0"/>
          <a:pathLst>
            <a:path>
              <a:moveTo>
                <a:pt x="0" y="14567"/>
              </a:moveTo>
              <a:lnTo>
                <a:pt x="1205205" y="14567"/>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solidFill>
              <a:schemeClr val="bg1"/>
            </a:solidFill>
          </a:endParaRPr>
        </a:p>
      </dsp:txBody>
      <dsp:txXfrm>
        <a:off x="4430635" y="2759404"/>
        <a:ext cx="60260" cy="60260"/>
      </dsp:txXfrm>
    </dsp:sp>
    <dsp:sp modelId="{D94101A5-B8C1-4603-876B-4C1487E1C10C}">
      <dsp:nvSpPr>
        <dsp:cNvPr id="0" name=""/>
        <dsp:cNvSpPr/>
      </dsp:nvSpPr>
      <dsp:spPr>
        <a:xfrm>
          <a:off x="4753803" y="2949790"/>
          <a:ext cx="1465192" cy="732596"/>
        </a:xfrm>
        <a:prstGeom prst="roundRect">
          <a:avLst>
            <a:gd name="adj" fmla="val 10000"/>
          </a:avLst>
        </a:prstGeom>
        <a:solidFill>
          <a:schemeClr val="accent3">
            <a:lumMod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利益</a:t>
          </a:r>
          <a:endParaRPr kumimoji="1" lang="ja-JP" altLang="en-US" sz="2100" kern="1200" dirty="0">
            <a:solidFill>
              <a:schemeClr val="bg1"/>
            </a:solidFill>
          </a:endParaRPr>
        </a:p>
      </dsp:txBody>
      <dsp:txXfrm>
        <a:off x="4775260" y="2971247"/>
        <a:ext cx="1422278" cy="689682"/>
      </dsp:txXfrm>
    </dsp:sp>
    <dsp:sp modelId="{8C553A36-4635-4BB0-9A35-91DF66B89D40}">
      <dsp:nvSpPr>
        <dsp:cNvPr id="0" name=""/>
        <dsp:cNvSpPr/>
      </dsp:nvSpPr>
      <dsp:spPr>
        <a:xfrm rot="18289469">
          <a:off x="5998890" y="2880277"/>
          <a:ext cx="1026288" cy="29135"/>
        </a:xfrm>
        <a:custGeom>
          <a:avLst/>
          <a:gdLst/>
          <a:ahLst/>
          <a:cxnLst/>
          <a:rect l="0" t="0" r="0" b="0"/>
          <a:pathLst>
            <a:path>
              <a:moveTo>
                <a:pt x="0" y="14567"/>
              </a:moveTo>
              <a:lnTo>
                <a:pt x="1026288" y="14567"/>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solidFill>
              <a:schemeClr val="bg1"/>
            </a:solidFill>
          </a:endParaRPr>
        </a:p>
      </dsp:txBody>
      <dsp:txXfrm>
        <a:off x="6486377" y="2869188"/>
        <a:ext cx="51314" cy="51314"/>
      </dsp:txXfrm>
    </dsp:sp>
    <dsp:sp modelId="{98B30DB6-E445-4DA8-B05A-93B474B66CD1}">
      <dsp:nvSpPr>
        <dsp:cNvPr id="0" name=""/>
        <dsp:cNvSpPr/>
      </dsp:nvSpPr>
      <dsp:spPr>
        <a:xfrm>
          <a:off x="6805072" y="2107304"/>
          <a:ext cx="1465192" cy="732596"/>
        </a:xfrm>
        <a:prstGeom prst="roundRect">
          <a:avLst>
            <a:gd name="adj" fmla="val 10000"/>
          </a:avLst>
        </a:prstGeom>
        <a:solidFill>
          <a:schemeClr val="accent4">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功能性</a:t>
          </a:r>
          <a:endParaRPr kumimoji="1" lang="ja-JP" altLang="en-US" sz="2100" kern="1200" dirty="0">
            <a:solidFill>
              <a:schemeClr val="bg1"/>
            </a:solidFill>
          </a:endParaRPr>
        </a:p>
      </dsp:txBody>
      <dsp:txXfrm>
        <a:off x="6826529" y="2128761"/>
        <a:ext cx="1422278" cy="689682"/>
      </dsp:txXfrm>
    </dsp:sp>
    <dsp:sp modelId="{5E6B1D7D-C9FC-48A6-8C64-E2552B816F16}">
      <dsp:nvSpPr>
        <dsp:cNvPr id="0" name=""/>
        <dsp:cNvSpPr/>
      </dsp:nvSpPr>
      <dsp:spPr>
        <a:xfrm>
          <a:off x="6218996" y="3301520"/>
          <a:ext cx="586076" cy="29135"/>
        </a:xfrm>
        <a:custGeom>
          <a:avLst/>
          <a:gdLst/>
          <a:ahLst/>
          <a:cxnLst/>
          <a:rect l="0" t="0" r="0" b="0"/>
          <a:pathLst>
            <a:path>
              <a:moveTo>
                <a:pt x="0" y="14567"/>
              </a:moveTo>
              <a:lnTo>
                <a:pt x="586076" y="14567"/>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solidFill>
              <a:schemeClr val="bg1"/>
            </a:solidFill>
          </a:endParaRPr>
        </a:p>
      </dsp:txBody>
      <dsp:txXfrm>
        <a:off x="6497382" y="3301436"/>
        <a:ext cx="29303" cy="29303"/>
      </dsp:txXfrm>
    </dsp:sp>
    <dsp:sp modelId="{87705C04-154B-4F50-AFEF-3A212CA606AD}">
      <dsp:nvSpPr>
        <dsp:cNvPr id="0" name=""/>
        <dsp:cNvSpPr/>
      </dsp:nvSpPr>
      <dsp:spPr>
        <a:xfrm>
          <a:off x="6805072" y="2949790"/>
          <a:ext cx="1465192" cy="732596"/>
        </a:xfrm>
        <a:prstGeom prst="roundRect">
          <a:avLst>
            <a:gd name="adj" fmla="val 10000"/>
          </a:avLst>
        </a:prstGeom>
        <a:solidFill>
          <a:schemeClr val="accent4">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象徵性</a:t>
          </a:r>
          <a:endParaRPr kumimoji="1" lang="ja-JP" altLang="en-US" sz="2100" kern="1200" dirty="0">
            <a:solidFill>
              <a:schemeClr val="bg1"/>
            </a:solidFill>
          </a:endParaRPr>
        </a:p>
      </dsp:txBody>
      <dsp:txXfrm>
        <a:off x="6826529" y="2971247"/>
        <a:ext cx="1422278" cy="689682"/>
      </dsp:txXfrm>
    </dsp:sp>
    <dsp:sp modelId="{4FD2B90F-1A71-4837-9772-254EFE75E822}">
      <dsp:nvSpPr>
        <dsp:cNvPr id="0" name=""/>
        <dsp:cNvSpPr/>
      </dsp:nvSpPr>
      <dsp:spPr>
        <a:xfrm rot="3310531">
          <a:off x="5998890" y="3722763"/>
          <a:ext cx="1026288" cy="29135"/>
        </a:xfrm>
        <a:custGeom>
          <a:avLst/>
          <a:gdLst/>
          <a:ahLst/>
          <a:cxnLst/>
          <a:rect l="0" t="0" r="0" b="0"/>
          <a:pathLst>
            <a:path>
              <a:moveTo>
                <a:pt x="0" y="14567"/>
              </a:moveTo>
              <a:lnTo>
                <a:pt x="1026288" y="14567"/>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solidFill>
              <a:schemeClr val="bg1"/>
            </a:solidFill>
          </a:endParaRPr>
        </a:p>
      </dsp:txBody>
      <dsp:txXfrm>
        <a:off x="6486377" y="3711673"/>
        <a:ext cx="51314" cy="51314"/>
      </dsp:txXfrm>
    </dsp:sp>
    <dsp:sp modelId="{7C6DD366-BA06-4751-B731-2C7567460557}">
      <dsp:nvSpPr>
        <dsp:cNvPr id="0" name=""/>
        <dsp:cNvSpPr/>
      </dsp:nvSpPr>
      <dsp:spPr>
        <a:xfrm>
          <a:off x="6805072" y="3792275"/>
          <a:ext cx="1465192" cy="732596"/>
        </a:xfrm>
        <a:prstGeom prst="roundRect">
          <a:avLst>
            <a:gd name="adj" fmla="val 10000"/>
          </a:avLst>
        </a:prstGeom>
        <a:solidFill>
          <a:schemeClr val="accent4">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經驗性</a:t>
          </a:r>
          <a:endParaRPr kumimoji="1" lang="ja-JP" altLang="en-US" sz="2100" kern="1200" dirty="0">
            <a:solidFill>
              <a:schemeClr val="bg1"/>
            </a:solidFill>
          </a:endParaRPr>
        </a:p>
      </dsp:txBody>
      <dsp:txXfrm>
        <a:off x="6826529" y="3813732"/>
        <a:ext cx="1422278" cy="689682"/>
      </dsp:txXfrm>
    </dsp:sp>
    <dsp:sp modelId="{EAFA1BCF-8609-4271-89BD-C824F437F0E8}">
      <dsp:nvSpPr>
        <dsp:cNvPr id="0" name=""/>
        <dsp:cNvSpPr/>
      </dsp:nvSpPr>
      <dsp:spPr>
        <a:xfrm rot="2142401">
          <a:off x="2048618" y="2880277"/>
          <a:ext cx="721755" cy="29135"/>
        </a:xfrm>
        <a:custGeom>
          <a:avLst/>
          <a:gdLst/>
          <a:ahLst/>
          <a:cxnLst/>
          <a:rect l="0" t="0" r="0" b="0"/>
          <a:pathLst>
            <a:path>
              <a:moveTo>
                <a:pt x="0" y="14567"/>
              </a:moveTo>
              <a:lnTo>
                <a:pt x="721755" y="1456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solidFill>
              <a:schemeClr val="bg1"/>
            </a:solidFill>
          </a:endParaRPr>
        </a:p>
      </dsp:txBody>
      <dsp:txXfrm>
        <a:off x="2391452" y="2876801"/>
        <a:ext cx="36087" cy="36087"/>
      </dsp:txXfrm>
    </dsp:sp>
    <dsp:sp modelId="{2EF43E92-4FCF-47EF-BC55-ABDD031D2A4B}">
      <dsp:nvSpPr>
        <dsp:cNvPr id="0" name=""/>
        <dsp:cNvSpPr/>
      </dsp:nvSpPr>
      <dsp:spPr>
        <a:xfrm>
          <a:off x="2702534" y="2739168"/>
          <a:ext cx="1465192" cy="732596"/>
        </a:xfrm>
        <a:prstGeom prst="roundRect">
          <a:avLst>
            <a:gd name="adj" fmla="val 10000"/>
          </a:avLst>
        </a:prstGeom>
        <a:solidFill>
          <a:schemeClr val="accent2">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品牌聯想的強度</a:t>
          </a:r>
          <a:endParaRPr kumimoji="1" lang="ja-JP" altLang="en-US" sz="2100" kern="1200" dirty="0">
            <a:solidFill>
              <a:schemeClr val="bg1"/>
            </a:solidFill>
          </a:endParaRPr>
        </a:p>
      </dsp:txBody>
      <dsp:txXfrm>
        <a:off x="2723991" y="2760625"/>
        <a:ext cx="1422278" cy="689682"/>
      </dsp:txXfrm>
    </dsp:sp>
    <dsp:sp modelId="{926D4482-1981-4C76-B80E-BA47A6064526}">
      <dsp:nvSpPr>
        <dsp:cNvPr id="0" name=""/>
        <dsp:cNvSpPr/>
      </dsp:nvSpPr>
      <dsp:spPr>
        <a:xfrm rot="3907178">
          <a:off x="1712988" y="3301520"/>
          <a:ext cx="1393016" cy="29135"/>
        </a:xfrm>
        <a:custGeom>
          <a:avLst/>
          <a:gdLst/>
          <a:ahLst/>
          <a:cxnLst/>
          <a:rect l="0" t="0" r="0" b="0"/>
          <a:pathLst>
            <a:path>
              <a:moveTo>
                <a:pt x="0" y="14567"/>
              </a:moveTo>
              <a:lnTo>
                <a:pt x="1393016" y="1456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solidFill>
              <a:schemeClr val="bg1"/>
            </a:solidFill>
          </a:endParaRPr>
        </a:p>
      </dsp:txBody>
      <dsp:txXfrm>
        <a:off x="2374671" y="3281262"/>
        <a:ext cx="69650" cy="69650"/>
      </dsp:txXfrm>
    </dsp:sp>
    <dsp:sp modelId="{71322ACE-AF6D-4459-8621-F9B20FEBF065}">
      <dsp:nvSpPr>
        <dsp:cNvPr id="0" name=""/>
        <dsp:cNvSpPr/>
      </dsp:nvSpPr>
      <dsp:spPr>
        <a:xfrm>
          <a:off x="2702534" y="3581654"/>
          <a:ext cx="1465192" cy="732596"/>
        </a:xfrm>
        <a:prstGeom prst="roundRect">
          <a:avLst>
            <a:gd name="adj" fmla="val 10000"/>
          </a:avLst>
        </a:prstGeom>
        <a:solidFill>
          <a:schemeClr val="accent2">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zh-TW" altLang="en-US" sz="2100" kern="1200" dirty="0">
              <a:solidFill>
                <a:schemeClr val="bg1"/>
              </a:solidFill>
            </a:rPr>
            <a:t>品牌聯想的獨特性</a:t>
          </a:r>
          <a:endParaRPr kumimoji="1" lang="ja-JP" altLang="en-US" sz="2100" kern="1200" dirty="0">
            <a:solidFill>
              <a:schemeClr val="bg1"/>
            </a:solidFill>
          </a:endParaRPr>
        </a:p>
      </dsp:txBody>
      <dsp:txXfrm>
        <a:off x="2723991" y="3603111"/>
        <a:ext cx="1422278" cy="6896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F34D75-73ED-43C9-8D8D-0D582C5B4F0E}">
      <dsp:nvSpPr>
        <dsp:cNvPr id="0" name=""/>
        <dsp:cNvSpPr/>
      </dsp:nvSpPr>
      <dsp:spPr>
        <a:xfrm>
          <a:off x="4572142" y="2995042"/>
          <a:ext cx="1828514" cy="182851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kumimoji="1" lang="zh-TW" altLang="en-US" sz="4100" kern="1200" dirty="0">
              <a:solidFill>
                <a:schemeClr val="bg1"/>
              </a:solidFill>
            </a:rPr>
            <a:t>品牌定位</a:t>
          </a:r>
          <a:endParaRPr kumimoji="1" lang="ja-JP" altLang="en-US" sz="4100" kern="1200" dirty="0">
            <a:solidFill>
              <a:schemeClr val="bg1"/>
            </a:solidFill>
          </a:endParaRPr>
        </a:p>
      </dsp:txBody>
      <dsp:txXfrm>
        <a:off x="4839922" y="3262822"/>
        <a:ext cx="1292954" cy="1292954"/>
      </dsp:txXfrm>
    </dsp:sp>
    <dsp:sp modelId="{5A9A408B-EB51-45CF-BE31-A8E6E5A1C9F8}">
      <dsp:nvSpPr>
        <dsp:cNvPr id="0" name=""/>
        <dsp:cNvSpPr/>
      </dsp:nvSpPr>
      <dsp:spPr>
        <a:xfrm rot="10800000">
          <a:off x="2002719" y="3648736"/>
          <a:ext cx="2428105" cy="521126"/>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9226C2B-E1F2-4331-91D2-CD502EEFA184}">
      <dsp:nvSpPr>
        <dsp:cNvPr id="0" name=""/>
        <dsp:cNvSpPr/>
      </dsp:nvSpPr>
      <dsp:spPr>
        <a:xfrm>
          <a:off x="1362739" y="3397316"/>
          <a:ext cx="1279959" cy="1023967"/>
        </a:xfrm>
        <a:prstGeom prst="roundRect">
          <a:avLst>
            <a:gd name="adj" fmla="val 10000"/>
          </a:avLst>
        </a:prstGeom>
        <a:solidFill>
          <a:schemeClr val="accent3">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ts val="0"/>
            </a:spcAft>
          </a:pPr>
          <a:r>
            <a:rPr kumimoji="1" lang="zh-TW" altLang="en-US" sz="2800" kern="1200" dirty="0">
              <a:solidFill>
                <a:schemeClr val="bg1"/>
              </a:solidFill>
            </a:rPr>
            <a:t>心理</a:t>
          </a:r>
          <a:endParaRPr kumimoji="1" lang="en-US" altLang="zh-TW" sz="2800" kern="1200" dirty="0">
            <a:solidFill>
              <a:schemeClr val="bg1"/>
            </a:solidFill>
          </a:endParaRPr>
        </a:p>
        <a:p>
          <a:pPr lvl="0" algn="ctr" defTabSz="1244600">
            <a:lnSpc>
              <a:spcPct val="90000"/>
            </a:lnSpc>
            <a:spcBef>
              <a:spcPct val="0"/>
            </a:spcBef>
            <a:spcAft>
              <a:spcPts val="0"/>
            </a:spcAft>
          </a:pPr>
          <a:r>
            <a:rPr kumimoji="1" lang="zh-TW" altLang="en-US" sz="2800" kern="1200" dirty="0">
              <a:solidFill>
                <a:schemeClr val="bg1"/>
              </a:solidFill>
            </a:rPr>
            <a:t>認同</a:t>
          </a:r>
          <a:endParaRPr kumimoji="1" lang="ja-JP" altLang="en-US" sz="2800" kern="1200" dirty="0">
            <a:solidFill>
              <a:schemeClr val="bg1"/>
            </a:solidFill>
          </a:endParaRPr>
        </a:p>
      </dsp:txBody>
      <dsp:txXfrm>
        <a:off x="1392730" y="3427307"/>
        <a:ext cx="1219977" cy="963985"/>
      </dsp:txXfrm>
    </dsp:sp>
    <dsp:sp modelId="{162E790C-E486-49C7-B5A1-71BB7D946794}">
      <dsp:nvSpPr>
        <dsp:cNvPr id="0" name=""/>
        <dsp:cNvSpPr/>
      </dsp:nvSpPr>
      <dsp:spPr>
        <a:xfrm rot="12342857">
          <a:off x="2227483" y="2663982"/>
          <a:ext cx="2428105" cy="521126"/>
        </a:xfrm>
        <a:prstGeom prst="leftArrow">
          <a:avLst>
            <a:gd name="adj1" fmla="val 60000"/>
            <a:gd name="adj2" fmla="val 50000"/>
          </a:avLst>
        </a:prstGeom>
        <a:solidFill>
          <a:schemeClr val="accent3">
            <a:hueOff val="387228"/>
            <a:satOff val="14286"/>
            <a:lumOff val="-210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9CEEF42-0B87-41CF-BACB-9704A7F203CB}">
      <dsp:nvSpPr>
        <dsp:cNvPr id="0" name=""/>
        <dsp:cNvSpPr/>
      </dsp:nvSpPr>
      <dsp:spPr>
        <a:xfrm>
          <a:off x="1707732" y="1885803"/>
          <a:ext cx="1279959" cy="1023967"/>
        </a:xfrm>
        <a:prstGeom prst="roundRect">
          <a:avLst>
            <a:gd name="adj" fmla="val 10000"/>
          </a:avLst>
        </a:prstGeom>
        <a:solidFill>
          <a:schemeClr val="accent3">
            <a:hueOff val="387228"/>
            <a:satOff val="14286"/>
            <a:lumOff val="-2101"/>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ts val="0"/>
            </a:spcAft>
          </a:pPr>
          <a:r>
            <a:rPr kumimoji="1" lang="zh-TW" altLang="en-US" sz="2800" kern="1200" dirty="0">
              <a:solidFill>
                <a:schemeClr val="bg1"/>
              </a:solidFill>
            </a:rPr>
            <a:t>價值</a:t>
          </a:r>
          <a:endParaRPr kumimoji="1" lang="en-US" altLang="zh-TW" sz="2800" kern="1200" dirty="0">
            <a:solidFill>
              <a:schemeClr val="bg1"/>
            </a:solidFill>
          </a:endParaRPr>
        </a:p>
        <a:p>
          <a:pPr lvl="0" algn="ctr" defTabSz="1244600">
            <a:lnSpc>
              <a:spcPct val="90000"/>
            </a:lnSpc>
            <a:spcBef>
              <a:spcPct val="0"/>
            </a:spcBef>
            <a:spcAft>
              <a:spcPts val="0"/>
            </a:spcAft>
          </a:pPr>
          <a:r>
            <a:rPr kumimoji="1" lang="zh-TW" altLang="en-US" sz="2800" kern="1200" dirty="0">
              <a:solidFill>
                <a:schemeClr val="bg1"/>
              </a:solidFill>
            </a:rPr>
            <a:t>主張</a:t>
          </a:r>
          <a:endParaRPr kumimoji="1" lang="ja-JP" altLang="en-US" sz="2800" kern="1200" dirty="0">
            <a:solidFill>
              <a:schemeClr val="bg1"/>
            </a:solidFill>
          </a:endParaRPr>
        </a:p>
      </dsp:txBody>
      <dsp:txXfrm>
        <a:off x="1737723" y="1915794"/>
        <a:ext cx="1219977" cy="963985"/>
      </dsp:txXfrm>
    </dsp:sp>
    <dsp:sp modelId="{82AD8B7A-A124-408D-B8BF-EE6CD3B7CBE6}">
      <dsp:nvSpPr>
        <dsp:cNvPr id="0" name=""/>
        <dsp:cNvSpPr/>
      </dsp:nvSpPr>
      <dsp:spPr>
        <a:xfrm rot="13885714">
          <a:off x="2857257" y="1874270"/>
          <a:ext cx="2428105" cy="521126"/>
        </a:xfrm>
        <a:prstGeom prst="leftArrow">
          <a:avLst>
            <a:gd name="adj1" fmla="val 60000"/>
            <a:gd name="adj2" fmla="val 50000"/>
          </a:avLst>
        </a:prstGeom>
        <a:solidFill>
          <a:schemeClr val="accent3">
            <a:hueOff val="774457"/>
            <a:satOff val="28571"/>
            <a:lumOff val="-420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1A1E5EC-4542-4D90-9EF3-C9D97129C327}">
      <dsp:nvSpPr>
        <dsp:cNvPr id="0" name=""/>
        <dsp:cNvSpPr/>
      </dsp:nvSpPr>
      <dsp:spPr>
        <a:xfrm>
          <a:off x="2674380" y="673665"/>
          <a:ext cx="1279959" cy="1023967"/>
        </a:xfrm>
        <a:prstGeom prst="roundRect">
          <a:avLst>
            <a:gd name="adj" fmla="val 10000"/>
          </a:avLst>
        </a:prstGeom>
        <a:solidFill>
          <a:schemeClr val="accent3">
            <a:hueOff val="774457"/>
            <a:satOff val="28571"/>
            <a:lumOff val="-4202"/>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ts val="0"/>
            </a:spcAft>
          </a:pPr>
          <a:r>
            <a:rPr kumimoji="1" lang="zh-TW" altLang="en-US" sz="2800" kern="1200" dirty="0">
              <a:solidFill>
                <a:schemeClr val="bg1"/>
              </a:solidFill>
            </a:rPr>
            <a:t>商品</a:t>
          </a:r>
          <a:endParaRPr kumimoji="1" lang="en-US" altLang="zh-TW" sz="2800" kern="1200" dirty="0">
            <a:solidFill>
              <a:schemeClr val="bg1"/>
            </a:solidFill>
          </a:endParaRPr>
        </a:p>
        <a:p>
          <a:pPr lvl="0" algn="ctr" defTabSz="1244600">
            <a:lnSpc>
              <a:spcPct val="90000"/>
            </a:lnSpc>
            <a:spcBef>
              <a:spcPct val="0"/>
            </a:spcBef>
            <a:spcAft>
              <a:spcPts val="0"/>
            </a:spcAft>
          </a:pPr>
          <a:r>
            <a:rPr kumimoji="1" lang="zh-TW" altLang="en-US" sz="2800" kern="1200" dirty="0">
              <a:solidFill>
                <a:schemeClr val="bg1"/>
              </a:solidFill>
            </a:rPr>
            <a:t>特徵</a:t>
          </a:r>
          <a:endParaRPr kumimoji="1" lang="ja-JP" altLang="en-US" sz="2800" kern="1200" dirty="0">
            <a:solidFill>
              <a:schemeClr val="bg1"/>
            </a:solidFill>
          </a:endParaRPr>
        </a:p>
      </dsp:txBody>
      <dsp:txXfrm>
        <a:off x="2704371" y="703656"/>
        <a:ext cx="1219977" cy="963985"/>
      </dsp:txXfrm>
    </dsp:sp>
    <dsp:sp modelId="{B6EBA18E-437D-4A5E-9F82-EF833C63AF1B}">
      <dsp:nvSpPr>
        <dsp:cNvPr id="0" name=""/>
        <dsp:cNvSpPr/>
      </dsp:nvSpPr>
      <dsp:spPr>
        <a:xfrm rot="15460806">
          <a:off x="3791754" y="1434614"/>
          <a:ext cx="2422165" cy="521126"/>
        </a:xfrm>
        <a:prstGeom prst="leftArrow">
          <a:avLst>
            <a:gd name="adj1" fmla="val 60000"/>
            <a:gd name="adj2" fmla="val 50000"/>
          </a:avLst>
        </a:prstGeom>
        <a:solidFill>
          <a:schemeClr val="accent3">
            <a:hueOff val="1161685"/>
            <a:satOff val="42857"/>
            <a:lumOff val="-630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1862258-4F0E-49C9-AAD8-5592C1FB8997}">
      <dsp:nvSpPr>
        <dsp:cNvPr id="0" name=""/>
        <dsp:cNvSpPr/>
      </dsp:nvSpPr>
      <dsp:spPr>
        <a:xfrm>
          <a:off x="4104449" y="0"/>
          <a:ext cx="1279959" cy="1023967"/>
        </a:xfrm>
        <a:prstGeom prst="roundRect">
          <a:avLst>
            <a:gd name="adj" fmla="val 10000"/>
          </a:avLst>
        </a:prstGeom>
        <a:solidFill>
          <a:schemeClr val="accent3">
            <a:hueOff val="1161685"/>
            <a:satOff val="42857"/>
            <a:lumOff val="-6303"/>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ts val="0"/>
            </a:spcAft>
          </a:pPr>
          <a:r>
            <a:rPr kumimoji="1" lang="zh-TW" altLang="en-US" sz="2800" kern="1200" dirty="0">
              <a:solidFill>
                <a:schemeClr val="bg1"/>
              </a:solidFill>
            </a:rPr>
            <a:t>解決</a:t>
          </a:r>
          <a:endParaRPr kumimoji="1" lang="en-US" altLang="zh-TW" sz="2800" kern="1200" dirty="0">
            <a:solidFill>
              <a:schemeClr val="bg1"/>
            </a:solidFill>
          </a:endParaRPr>
        </a:p>
        <a:p>
          <a:pPr lvl="0" algn="ctr" defTabSz="1244600">
            <a:lnSpc>
              <a:spcPct val="90000"/>
            </a:lnSpc>
            <a:spcBef>
              <a:spcPct val="0"/>
            </a:spcBef>
            <a:spcAft>
              <a:spcPts val="0"/>
            </a:spcAft>
          </a:pPr>
          <a:r>
            <a:rPr kumimoji="1" lang="zh-TW" altLang="en-US" sz="2800" kern="1200" dirty="0">
              <a:solidFill>
                <a:schemeClr val="bg1"/>
              </a:solidFill>
            </a:rPr>
            <a:t>問題</a:t>
          </a:r>
          <a:endParaRPr kumimoji="1" lang="ja-JP" altLang="en-US" sz="2800" kern="1200" dirty="0">
            <a:solidFill>
              <a:schemeClr val="bg1"/>
            </a:solidFill>
          </a:endParaRPr>
        </a:p>
      </dsp:txBody>
      <dsp:txXfrm>
        <a:off x="4134440" y="29991"/>
        <a:ext cx="1219977" cy="963985"/>
      </dsp:txXfrm>
    </dsp:sp>
    <dsp:sp modelId="{BD783BB9-6343-494D-9EBD-E22C06538223}">
      <dsp:nvSpPr>
        <dsp:cNvPr id="0" name=""/>
        <dsp:cNvSpPr/>
      </dsp:nvSpPr>
      <dsp:spPr>
        <a:xfrm rot="16971429">
          <a:off x="4777387" y="1436013"/>
          <a:ext cx="2428105" cy="521126"/>
        </a:xfrm>
        <a:prstGeom prst="leftArrow">
          <a:avLst>
            <a:gd name="adj1" fmla="val 60000"/>
            <a:gd name="adj2" fmla="val 50000"/>
          </a:avLst>
        </a:prstGeom>
        <a:solidFill>
          <a:schemeClr val="accent3">
            <a:hueOff val="1548914"/>
            <a:satOff val="57143"/>
            <a:lumOff val="-840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0922E16-AF42-4680-8A77-A062E32A1469}">
      <dsp:nvSpPr>
        <dsp:cNvPr id="0" name=""/>
        <dsp:cNvSpPr/>
      </dsp:nvSpPr>
      <dsp:spPr>
        <a:xfrm>
          <a:off x="5621611" y="978"/>
          <a:ext cx="1279959" cy="1023967"/>
        </a:xfrm>
        <a:prstGeom prst="roundRect">
          <a:avLst>
            <a:gd name="adj" fmla="val 10000"/>
          </a:avLst>
        </a:prstGeom>
        <a:solidFill>
          <a:schemeClr val="accent3">
            <a:hueOff val="1548914"/>
            <a:satOff val="57143"/>
            <a:lumOff val="-8403"/>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ts val="0"/>
            </a:spcAft>
          </a:pPr>
          <a:r>
            <a:rPr kumimoji="1" lang="zh-TW" altLang="en-US" sz="2800" kern="1200" dirty="0">
              <a:solidFill>
                <a:schemeClr val="bg1"/>
              </a:solidFill>
            </a:rPr>
            <a:t>消費</a:t>
          </a:r>
          <a:endParaRPr kumimoji="1" lang="en-US" altLang="zh-TW" sz="2800" kern="1200" dirty="0">
            <a:solidFill>
              <a:schemeClr val="bg1"/>
            </a:solidFill>
          </a:endParaRPr>
        </a:p>
        <a:p>
          <a:pPr lvl="0" algn="ctr" defTabSz="1244600">
            <a:lnSpc>
              <a:spcPct val="90000"/>
            </a:lnSpc>
            <a:spcBef>
              <a:spcPct val="0"/>
            </a:spcBef>
            <a:spcAft>
              <a:spcPts val="0"/>
            </a:spcAft>
          </a:pPr>
          <a:r>
            <a:rPr kumimoji="1" lang="zh-TW" altLang="en-US" sz="2800" kern="1200" dirty="0">
              <a:solidFill>
                <a:schemeClr val="bg1"/>
              </a:solidFill>
            </a:rPr>
            <a:t>對象</a:t>
          </a:r>
          <a:endParaRPr kumimoji="1" lang="ja-JP" altLang="en-US" sz="2800" kern="1200" dirty="0">
            <a:solidFill>
              <a:schemeClr val="bg1"/>
            </a:solidFill>
          </a:endParaRPr>
        </a:p>
      </dsp:txBody>
      <dsp:txXfrm>
        <a:off x="5651602" y="30969"/>
        <a:ext cx="1219977" cy="963985"/>
      </dsp:txXfrm>
    </dsp:sp>
    <dsp:sp modelId="{D6FFB255-2EDB-407D-A578-F8AE03CBE842}">
      <dsp:nvSpPr>
        <dsp:cNvPr id="0" name=""/>
        <dsp:cNvSpPr/>
      </dsp:nvSpPr>
      <dsp:spPr>
        <a:xfrm rot="18514286">
          <a:off x="5687437" y="1874270"/>
          <a:ext cx="2428105" cy="521126"/>
        </a:xfrm>
        <a:prstGeom prst="leftArrow">
          <a:avLst>
            <a:gd name="adj1" fmla="val 60000"/>
            <a:gd name="adj2" fmla="val 50000"/>
          </a:avLst>
        </a:prstGeom>
        <a:solidFill>
          <a:schemeClr val="accent3">
            <a:hueOff val="1936142"/>
            <a:satOff val="71429"/>
            <a:lumOff val="-1050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44E3F7-E32B-420E-8109-BE2564E0F232}">
      <dsp:nvSpPr>
        <dsp:cNvPr id="0" name=""/>
        <dsp:cNvSpPr/>
      </dsp:nvSpPr>
      <dsp:spPr>
        <a:xfrm>
          <a:off x="7018459" y="673665"/>
          <a:ext cx="1279959" cy="1023967"/>
        </a:xfrm>
        <a:prstGeom prst="roundRect">
          <a:avLst>
            <a:gd name="adj" fmla="val 10000"/>
          </a:avLst>
        </a:prstGeom>
        <a:solidFill>
          <a:schemeClr val="accent3">
            <a:hueOff val="1936142"/>
            <a:satOff val="71429"/>
            <a:lumOff val="-10504"/>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ts val="0"/>
            </a:spcAft>
          </a:pPr>
          <a:r>
            <a:rPr kumimoji="1" lang="zh-TW" altLang="en-US" sz="2800" kern="1200" dirty="0">
              <a:solidFill>
                <a:schemeClr val="bg1"/>
              </a:solidFill>
            </a:rPr>
            <a:t>競爭</a:t>
          </a:r>
          <a:endParaRPr kumimoji="1" lang="en-US" altLang="zh-TW" sz="2800" kern="1200" dirty="0">
            <a:solidFill>
              <a:schemeClr val="bg1"/>
            </a:solidFill>
          </a:endParaRPr>
        </a:p>
        <a:p>
          <a:pPr lvl="0" algn="ctr" defTabSz="1244600">
            <a:lnSpc>
              <a:spcPct val="90000"/>
            </a:lnSpc>
            <a:spcBef>
              <a:spcPct val="0"/>
            </a:spcBef>
            <a:spcAft>
              <a:spcPts val="0"/>
            </a:spcAft>
          </a:pPr>
          <a:r>
            <a:rPr kumimoji="1" lang="zh-TW" altLang="en-US" sz="2800" kern="1200" dirty="0">
              <a:solidFill>
                <a:schemeClr val="bg1"/>
              </a:solidFill>
            </a:rPr>
            <a:t>導向</a:t>
          </a:r>
          <a:endParaRPr kumimoji="1" lang="ja-JP" altLang="en-US" sz="2800" kern="1200" dirty="0">
            <a:solidFill>
              <a:schemeClr val="bg1"/>
            </a:solidFill>
          </a:endParaRPr>
        </a:p>
      </dsp:txBody>
      <dsp:txXfrm>
        <a:off x="7048450" y="703656"/>
        <a:ext cx="1219977" cy="963985"/>
      </dsp:txXfrm>
    </dsp:sp>
    <dsp:sp modelId="{A920D343-9CB5-4E5B-8FB7-ACDAE7ADD83B}">
      <dsp:nvSpPr>
        <dsp:cNvPr id="0" name=""/>
        <dsp:cNvSpPr/>
      </dsp:nvSpPr>
      <dsp:spPr>
        <a:xfrm rot="20057143">
          <a:off x="6317211" y="2663982"/>
          <a:ext cx="2428105" cy="521126"/>
        </a:xfrm>
        <a:prstGeom prst="leftArrow">
          <a:avLst>
            <a:gd name="adj1" fmla="val 60000"/>
            <a:gd name="adj2" fmla="val 50000"/>
          </a:avLst>
        </a:prstGeom>
        <a:solidFill>
          <a:schemeClr val="accent3">
            <a:hueOff val="2323371"/>
            <a:satOff val="85714"/>
            <a:lumOff val="-1260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DA8321D-C1A7-4832-AD7C-83FCD7BC207D}">
      <dsp:nvSpPr>
        <dsp:cNvPr id="0" name=""/>
        <dsp:cNvSpPr/>
      </dsp:nvSpPr>
      <dsp:spPr>
        <a:xfrm>
          <a:off x="7985107" y="1885803"/>
          <a:ext cx="1279959" cy="1023967"/>
        </a:xfrm>
        <a:prstGeom prst="roundRect">
          <a:avLst>
            <a:gd name="adj" fmla="val 10000"/>
          </a:avLst>
        </a:prstGeom>
        <a:solidFill>
          <a:schemeClr val="accent3">
            <a:hueOff val="2323371"/>
            <a:satOff val="85714"/>
            <a:lumOff val="-12605"/>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ts val="0"/>
            </a:spcAft>
          </a:pPr>
          <a:r>
            <a:rPr kumimoji="1" lang="zh-TW" altLang="en-US" sz="2800" kern="1200" dirty="0">
              <a:solidFill>
                <a:schemeClr val="bg1"/>
              </a:solidFill>
            </a:rPr>
            <a:t>感性</a:t>
          </a:r>
          <a:endParaRPr kumimoji="1" lang="en-US" altLang="zh-TW" sz="2800" kern="1200" dirty="0">
            <a:solidFill>
              <a:schemeClr val="bg1"/>
            </a:solidFill>
          </a:endParaRPr>
        </a:p>
        <a:p>
          <a:pPr lvl="0" algn="ctr" defTabSz="1244600">
            <a:lnSpc>
              <a:spcPct val="90000"/>
            </a:lnSpc>
            <a:spcBef>
              <a:spcPct val="0"/>
            </a:spcBef>
            <a:spcAft>
              <a:spcPts val="0"/>
            </a:spcAft>
          </a:pPr>
          <a:r>
            <a:rPr kumimoji="1" lang="zh-TW" altLang="en-US" sz="2800" kern="1200" dirty="0">
              <a:solidFill>
                <a:schemeClr val="bg1"/>
              </a:solidFill>
            </a:rPr>
            <a:t>訴求</a:t>
          </a:r>
          <a:endParaRPr kumimoji="1" lang="ja-JP" altLang="en-US" sz="2800" kern="1200" dirty="0">
            <a:solidFill>
              <a:schemeClr val="bg1"/>
            </a:solidFill>
          </a:endParaRPr>
        </a:p>
      </dsp:txBody>
      <dsp:txXfrm>
        <a:off x="8015098" y="1915794"/>
        <a:ext cx="1219977" cy="963985"/>
      </dsp:txXfrm>
    </dsp:sp>
    <dsp:sp modelId="{36C2075A-DCD9-4732-9C9F-F088A83C6CEC}">
      <dsp:nvSpPr>
        <dsp:cNvPr id="0" name=""/>
        <dsp:cNvSpPr/>
      </dsp:nvSpPr>
      <dsp:spPr>
        <a:xfrm>
          <a:off x="6541975" y="3648736"/>
          <a:ext cx="2428105" cy="521126"/>
        </a:xfrm>
        <a:prstGeom prst="leftArrow">
          <a:avLst>
            <a:gd name="adj1" fmla="val 60000"/>
            <a:gd name="adj2" fmla="val 50000"/>
          </a:avLst>
        </a:prstGeom>
        <a:solidFill>
          <a:schemeClr val="accent3">
            <a:hueOff val="2710599"/>
            <a:satOff val="100000"/>
            <a:lumOff val="-1470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0E83626-14C7-4A2B-8E4E-2B2FF8CECBB6}">
      <dsp:nvSpPr>
        <dsp:cNvPr id="0" name=""/>
        <dsp:cNvSpPr/>
      </dsp:nvSpPr>
      <dsp:spPr>
        <a:xfrm>
          <a:off x="8330100" y="3397316"/>
          <a:ext cx="1279959" cy="1023967"/>
        </a:xfrm>
        <a:prstGeom prst="roundRect">
          <a:avLst>
            <a:gd name="adj" fmla="val 10000"/>
          </a:avLst>
        </a:prstGeom>
        <a:solidFill>
          <a:schemeClr val="accent3">
            <a:hueOff val="2710599"/>
            <a:satOff val="100000"/>
            <a:lumOff val="-14706"/>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ts val="2200"/>
            </a:lnSpc>
            <a:spcBef>
              <a:spcPct val="0"/>
            </a:spcBef>
            <a:spcAft>
              <a:spcPts val="0"/>
            </a:spcAft>
          </a:pPr>
          <a:r>
            <a:rPr kumimoji="1" lang="zh-TW" altLang="en-US" sz="2800" kern="1200" dirty="0">
              <a:solidFill>
                <a:schemeClr val="bg1"/>
              </a:solidFill>
            </a:rPr>
            <a:t>消費</a:t>
          </a:r>
          <a:endParaRPr kumimoji="1" lang="en-US" altLang="zh-TW" sz="2800" kern="1200" dirty="0">
            <a:solidFill>
              <a:schemeClr val="bg1"/>
            </a:solidFill>
          </a:endParaRPr>
        </a:p>
        <a:p>
          <a:pPr lvl="0" algn="ctr" defTabSz="1244600">
            <a:lnSpc>
              <a:spcPts val="2600"/>
            </a:lnSpc>
            <a:spcBef>
              <a:spcPct val="0"/>
            </a:spcBef>
            <a:spcAft>
              <a:spcPts val="0"/>
            </a:spcAft>
          </a:pPr>
          <a:r>
            <a:rPr kumimoji="1" lang="zh-TW" altLang="en-US" sz="2800" kern="1200" dirty="0">
              <a:solidFill>
                <a:schemeClr val="bg1"/>
              </a:solidFill>
            </a:rPr>
            <a:t>利益</a:t>
          </a:r>
          <a:endParaRPr kumimoji="1" lang="ja-JP" altLang="en-US" sz="2800" kern="1200" dirty="0">
            <a:solidFill>
              <a:schemeClr val="bg1"/>
            </a:solidFill>
          </a:endParaRPr>
        </a:p>
      </dsp:txBody>
      <dsp:txXfrm>
        <a:off x="8360091" y="3427307"/>
        <a:ext cx="1219977" cy="96398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679BD5-D2B0-4186-8920-5473055E371C}">
      <dsp:nvSpPr>
        <dsp:cNvPr id="0" name=""/>
        <dsp:cNvSpPr/>
      </dsp:nvSpPr>
      <dsp:spPr>
        <a:xfrm>
          <a:off x="2953568" y="0"/>
          <a:ext cx="4351338" cy="4351338"/>
        </a:xfrm>
        <a:prstGeom prst="triangle">
          <a:avLst/>
        </a:prstGeom>
        <a:gradFill flip="none" rotWithShape="0">
          <a:gsLst>
            <a:gs pos="0">
              <a:schemeClr val="accent3">
                <a:hueOff val="0"/>
                <a:satOff val="0"/>
                <a:lumOff val="0"/>
                <a:shade val="30000"/>
                <a:satMod val="115000"/>
              </a:schemeClr>
            </a:gs>
            <a:gs pos="100000">
              <a:schemeClr val="accent3">
                <a:lumMod val="40000"/>
                <a:lumOff val="60000"/>
              </a:schemeClr>
            </a:gs>
          </a:gsLst>
          <a:lin ang="16200000" scaled="1"/>
          <a:tileRect/>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E76B282-7593-4E96-9AAB-83649F6526DA}">
      <dsp:nvSpPr>
        <dsp:cNvPr id="0" name=""/>
        <dsp:cNvSpPr/>
      </dsp:nvSpPr>
      <dsp:spPr>
        <a:xfrm>
          <a:off x="5178677" y="437470"/>
          <a:ext cx="2037218" cy="1030043"/>
        </a:xfrm>
        <a:prstGeom prst="roundRect">
          <a:avLst/>
        </a:prstGeom>
        <a:gradFill rotWithShape="0">
          <a:gsLst>
            <a:gs pos="0">
              <a:schemeClr val="accent3">
                <a:hueOff val="0"/>
                <a:satOff val="0"/>
                <a:lumOff val="0"/>
                <a:shade val="30000"/>
                <a:satMod val="115000"/>
                <a:alpha val="82000"/>
              </a:schemeClr>
            </a:gs>
            <a:gs pos="48000">
              <a:schemeClr val="accent3">
                <a:lumMod val="40000"/>
                <a:lumOff val="60000"/>
                <a:alpha val="92000"/>
              </a:schemeClr>
            </a:gs>
          </a:gsLst>
          <a:lin ang="16200000" scaled="1"/>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zh-TW" altLang="en-US" sz="3300" b="1" kern="1200" dirty="0"/>
            <a:t>自我表現</a:t>
          </a:r>
        </a:p>
      </dsp:txBody>
      <dsp:txXfrm>
        <a:off x="5228960" y="487753"/>
        <a:ext cx="1936652" cy="929477"/>
      </dsp:txXfrm>
    </dsp:sp>
    <dsp:sp modelId="{3CEDAE38-26D1-482F-8B15-CBFDAE07D19C}">
      <dsp:nvSpPr>
        <dsp:cNvPr id="0" name=""/>
        <dsp:cNvSpPr/>
      </dsp:nvSpPr>
      <dsp:spPr>
        <a:xfrm>
          <a:off x="5178677" y="1697412"/>
          <a:ext cx="2037218" cy="1030043"/>
        </a:xfrm>
        <a:prstGeom prst="roundRect">
          <a:avLst/>
        </a:prstGeom>
        <a:gradFill rotWithShape="0">
          <a:gsLst>
            <a:gs pos="0">
              <a:schemeClr val="accent3">
                <a:hueOff val="0"/>
                <a:satOff val="0"/>
                <a:lumOff val="0"/>
                <a:shade val="30000"/>
                <a:satMod val="115000"/>
                <a:alpha val="82000"/>
              </a:schemeClr>
            </a:gs>
            <a:gs pos="48000">
              <a:schemeClr val="accent3">
                <a:lumMod val="40000"/>
                <a:lumOff val="60000"/>
                <a:alpha val="92000"/>
              </a:schemeClr>
            </a:gs>
          </a:gsLst>
          <a:lin ang="16200000" scaled="1"/>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zh-TW" altLang="en-US" sz="3300" b="1" kern="1200" dirty="0"/>
            <a:t>功能性</a:t>
          </a:r>
        </a:p>
      </dsp:txBody>
      <dsp:txXfrm>
        <a:off x="5228960" y="1747695"/>
        <a:ext cx="1936652" cy="929477"/>
      </dsp:txXfrm>
    </dsp:sp>
    <dsp:sp modelId="{3AEB0FF4-A866-48D1-B300-A091453C3059}">
      <dsp:nvSpPr>
        <dsp:cNvPr id="0" name=""/>
        <dsp:cNvSpPr/>
      </dsp:nvSpPr>
      <dsp:spPr>
        <a:xfrm>
          <a:off x="5178677" y="2943545"/>
          <a:ext cx="2037218" cy="1030043"/>
        </a:xfrm>
        <a:prstGeom prst="roundRect">
          <a:avLst/>
        </a:prstGeom>
        <a:gradFill rotWithShape="0">
          <a:gsLst>
            <a:gs pos="0">
              <a:schemeClr val="accent3">
                <a:hueOff val="0"/>
                <a:satOff val="0"/>
                <a:lumOff val="0"/>
                <a:shade val="30000"/>
                <a:satMod val="115000"/>
                <a:alpha val="82000"/>
              </a:schemeClr>
            </a:gs>
            <a:gs pos="48000">
              <a:schemeClr val="accent3">
                <a:lumMod val="40000"/>
                <a:lumOff val="60000"/>
                <a:alpha val="92000"/>
              </a:schemeClr>
            </a:gs>
          </a:gsLst>
          <a:lin ang="16200000" scaled="1"/>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zh-TW" altLang="en-US" sz="3300" b="1" kern="1200" dirty="0"/>
            <a:t>屬性</a:t>
          </a:r>
        </a:p>
      </dsp:txBody>
      <dsp:txXfrm>
        <a:off x="5228960" y="2993828"/>
        <a:ext cx="1936652" cy="92947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D2412B-C36A-4E68-B9DF-2B385ACD2121}">
      <dsp:nvSpPr>
        <dsp:cNvPr id="0" name=""/>
        <dsp:cNvSpPr/>
      </dsp:nvSpPr>
      <dsp:spPr>
        <a:xfrm>
          <a:off x="97043" y="2718"/>
          <a:ext cx="2716187" cy="1629712"/>
        </a:xfrm>
        <a:prstGeom prst="roundRect">
          <a:avLst>
            <a:gd name="adj" fmla="val 10000"/>
          </a:avLst>
        </a:prstGeom>
        <a:solidFill>
          <a:schemeClr val="accent3">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TW" altLang="en-US" sz="4400" kern="1200" dirty="0">
              <a:solidFill>
                <a:schemeClr val="tx1"/>
              </a:solidFill>
            </a:rPr>
            <a:t>品牌形象</a:t>
          </a:r>
        </a:p>
      </dsp:txBody>
      <dsp:txXfrm>
        <a:off x="144776" y="50451"/>
        <a:ext cx="2620721" cy="1534246"/>
      </dsp:txXfrm>
    </dsp:sp>
    <dsp:sp modelId="{5541D61E-2609-4389-8229-95B53E2591C4}">
      <dsp:nvSpPr>
        <dsp:cNvPr id="0" name=""/>
        <dsp:cNvSpPr/>
      </dsp:nvSpPr>
      <dsp:spPr>
        <a:xfrm flipH="1">
          <a:off x="2902634" y="480767"/>
          <a:ext cx="875074" cy="673614"/>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zh-TW" altLang="en-US" sz="2800" kern="1200"/>
        </a:p>
      </dsp:txBody>
      <dsp:txXfrm>
        <a:off x="3104718" y="615490"/>
        <a:ext cx="672990" cy="404168"/>
      </dsp:txXfrm>
    </dsp:sp>
    <dsp:sp modelId="{6871D00C-299D-4EDE-AABA-5456C4A1511C}">
      <dsp:nvSpPr>
        <dsp:cNvPr id="0" name=""/>
        <dsp:cNvSpPr/>
      </dsp:nvSpPr>
      <dsp:spPr>
        <a:xfrm>
          <a:off x="3899706" y="2718"/>
          <a:ext cx="2716187" cy="1629712"/>
        </a:xfrm>
        <a:prstGeom prst="roundRect">
          <a:avLst>
            <a:gd name="adj" fmla="val 10000"/>
          </a:avLst>
        </a:prstGeom>
        <a:solidFill>
          <a:schemeClr val="accent3">
            <a:hueOff val="677650"/>
            <a:satOff val="25000"/>
            <a:lumOff val="-3676"/>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TW" altLang="en-US" sz="4400" kern="1200" dirty="0">
              <a:solidFill>
                <a:schemeClr val="tx1"/>
              </a:solidFill>
            </a:rPr>
            <a:t>品牌價值</a:t>
          </a:r>
        </a:p>
      </dsp:txBody>
      <dsp:txXfrm>
        <a:off x="3947439" y="50451"/>
        <a:ext cx="2620721" cy="1534246"/>
      </dsp:txXfrm>
    </dsp:sp>
    <dsp:sp modelId="{42D30604-9646-4F5C-B3FF-CD3EB1DD4E93}">
      <dsp:nvSpPr>
        <dsp:cNvPr id="0" name=""/>
        <dsp:cNvSpPr/>
      </dsp:nvSpPr>
      <dsp:spPr>
        <a:xfrm flipH="1">
          <a:off x="6712460" y="480767"/>
          <a:ext cx="860747" cy="673614"/>
        </a:xfrm>
        <a:prstGeom prst="rightArrow">
          <a:avLst>
            <a:gd name="adj1" fmla="val 60000"/>
            <a:gd name="adj2" fmla="val 50000"/>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zh-TW" altLang="en-US" sz="2800" kern="1200"/>
        </a:p>
      </dsp:txBody>
      <dsp:txXfrm>
        <a:off x="6914544" y="615490"/>
        <a:ext cx="658663" cy="404168"/>
      </dsp:txXfrm>
    </dsp:sp>
    <dsp:sp modelId="{A4D080A7-39DF-41EB-860E-0CCBB722D6DC}">
      <dsp:nvSpPr>
        <dsp:cNvPr id="0" name=""/>
        <dsp:cNvSpPr/>
      </dsp:nvSpPr>
      <dsp:spPr>
        <a:xfrm>
          <a:off x="7702368" y="2718"/>
          <a:ext cx="2716187" cy="1629712"/>
        </a:xfrm>
        <a:prstGeom prst="roundRect">
          <a:avLst>
            <a:gd name="adj" fmla="val 10000"/>
          </a:avLst>
        </a:prstGeom>
        <a:solidFill>
          <a:schemeClr val="accent6">
            <a:lumMod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TW" altLang="en-US" sz="4400" kern="1200" dirty="0">
              <a:solidFill>
                <a:schemeClr val="tx1"/>
              </a:solidFill>
            </a:rPr>
            <a:t>品牌策略</a:t>
          </a:r>
        </a:p>
      </dsp:txBody>
      <dsp:txXfrm>
        <a:off x="7750101" y="50451"/>
        <a:ext cx="2620721" cy="1534246"/>
      </dsp:txXfrm>
    </dsp:sp>
    <dsp:sp modelId="{1930BB16-726F-4AC1-A47B-6222229A229B}">
      <dsp:nvSpPr>
        <dsp:cNvPr id="0" name=""/>
        <dsp:cNvSpPr/>
      </dsp:nvSpPr>
      <dsp:spPr>
        <a:xfrm rot="5400000">
          <a:off x="8644337" y="1834938"/>
          <a:ext cx="827493" cy="673614"/>
        </a:xfrm>
        <a:prstGeom prst="rightArrow">
          <a:avLst>
            <a:gd name="adj1" fmla="val 60000"/>
            <a:gd name="adj2" fmla="val 50000"/>
          </a:avLst>
        </a:prstGeom>
        <a:solidFill>
          <a:srgbClr val="00B0F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zh-TW" altLang="en-US" sz="3600" kern="1200"/>
        </a:p>
      </dsp:txBody>
      <dsp:txXfrm rot="-5400000">
        <a:off x="8855999" y="1757999"/>
        <a:ext cx="404168" cy="625409"/>
      </dsp:txXfrm>
    </dsp:sp>
    <dsp:sp modelId="{E41A77F5-D137-490E-93ED-DE34C59196A8}">
      <dsp:nvSpPr>
        <dsp:cNvPr id="0" name=""/>
        <dsp:cNvSpPr/>
      </dsp:nvSpPr>
      <dsp:spPr>
        <a:xfrm>
          <a:off x="7702368" y="2718906"/>
          <a:ext cx="2716187" cy="1629712"/>
        </a:xfrm>
        <a:prstGeom prst="roundRect">
          <a:avLst>
            <a:gd name="adj" fmla="val 10000"/>
          </a:avLst>
        </a:prstGeom>
        <a:solidFill>
          <a:srgbClr val="00B0F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TW" altLang="en-US" sz="4400" kern="1200" dirty="0">
              <a:solidFill>
                <a:schemeClr val="tx1"/>
              </a:solidFill>
            </a:rPr>
            <a:t>品牌承諾</a:t>
          </a:r>
        </a:p>
      </dsp:txBody>
      <dsp:txXfrm>
        <a:off x="7750101" y="2766639"/>
        <a:ext cx="2620721" cy="1534246"/>
      </dsp:txXfrm>
    </dsp:sp>
    <dsp:sp modelId="{E36DB860-B085-4793-AD67-E0FBA2E7FC1F}">
      <dsp:nvSpPr>
        <dsp:cNvPr id="0" name=""/>
        <dsp:cNvSpPr/>
      </dsp:nvSpPr>
      <dsp:spPr>
        <a:xfrm rot="10800000" flipH="1">
          <a:off x="6712459" y="3196955"/>
          <a:ext cx="925937" cy="673614"/>
        </a:xfrm>
        <a:prstGeom prst="rightArrow">
          <a:avLst>
            <a:gd name="adj1" fmla="val 60000"/>
            <a:gd name="adj2" fmla="val 50000"/>
          </a:avLst>
        </a:prstGeom>
        <a:solidFill>
          <a:srgbClr val="00B0F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zh-TW" altLang="en-US" sz="2800" kern="1200"/>
        </a:p>
      </dsp:txBody>
      <dsp:txXfrm rot="10800000">
        <a:off x="6712459" y="3331678"/>
        <a:ext cx="723853" cy="404168"/>
      </dsp:txXfrm>
    </dsp:sp>
    <dsp:sp modelId="{ECC027AE-9E16-4AB0-A6B8-8D04169E5C8C}">
      <dsp:nvSpPr>
        <dsp:cNvPr id="0" name=""/>
        <dsp:cNvSpPr/>
      </dsp:nvSpPr>
      <dsp:spPr>
        <a:xfrm>
          <a:off x="3899706" y="2718906"/>
          <a:ext cx="2716187" cy="1629712"/>
        </a:xfrm>
        <a:prstGeom prst="roundRect">
          <a:avLst>
            <a:gd name="adj" fmla="val 10000"/>
          </a:avLst>
        </a:prstGeom>
        <a:solidFill>
          <a:schemeClr val="accent3">
            <a:hueOff val="2710599"/>
            <a:satOff val="100000"/>
            <a:lumOff val="-14706"/>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zh-TW" altLang="en-US" sz="4400" kern="1200" dirty="0">
              <a:solidFill>
                <a:schemeClr val="tx1"/>
              </a:solidFill>
            </a:rPr>
            <a:t>品牌文化</a:t>
          </a:r>
        </a:p>
      </dsp:txBody>
      <dsp:txXfrm>
        <a:off x="3947439" y="2766639"/>
        <a:ext cx="2620721" cy="1534246"/>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預留位置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zh-TW" altLang="en-US" dirty="0">
              <a:latin typeface="+mj-ea"/>
              <a:ea typeface="+mj-ea"/>
            </a:endParaRPr>
          </a:p>
        </p:txBody>
      </p:sp>
      <p:sp>
        <p:nvSpPr>
          <p:cNvPr id="3" name="日期預留位置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E425CACF-50E9-489E-A66E-757E0BEA3796}" type="datetime1">
              <a:rPr lang="zh-TW" altLang="en-US" smtClean="0">
                <a:latin typeface="+mj-ea"/>
                <a:ea typeface="+mj-ea"/>
              </a:rPr>
              <a:pPr rtl="0"/>
              <a:t>2021/3/31</a:t>
            </a:fld>
            <a:endParaRPr lang="zh-TW" altLang="en-US" dirty="0">
              <a:latin typeface="+mj-ea"/>
              <a:ea typeface="+mj-ea"/>
            </a:endParaRPr>
          </a:p>
        </p:txBody>
      </p:sp>
      <p:sp>
        <p:nvSpPr>
          <p:cNvPr id="4" name="頁尾預留位置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zh-TW" altLang="en-US" dirty="0">
              <a:latin typeface="+mj-ea"/>
              <a:ea typeface="+mj-ea"/>
            </a:endParaRPr>
          </a:p>
        </p:txBody>
      </p:sp>
      <p:sp>
        <p:nvSpPr>
          <p:cNvPr id="5" name="投影片編號預留位置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B3C20D7-F8F1-4196-9585-26F31AFC85C9}" type="slidenum">
              <a:rPr lang="en-US" altLang="zh-TW" smtClean="0">
                <a:latin typeface="+mj-ea"/>
                <a:ea typeface="+mj-ea"/>
              </a:rPr>
              <a:pPr rtl="0"/>
              <a:t>‹#›</a:t>
            </a:fld>
            <a:endParaRPr lang="zh-TW" altLang="en-US" dirty="0">
              <a:latin typeface="+mj-ea"/>
              <a:ea typeface="+mj-ea"/>
            </a:endParaRPr>
          </a:p>
        </p:txBody>
      </p:sp>
    </p:spTree>
    <p:extLst>
      <p:ext uri="{BB962C8B-B14F-4D97-AF65-F5344CB8AC3E}">
        <p14:creationId xmlns:p14="http://schemas.microsoft.com/office/powerpoint/2010/main" val="41681621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預留位置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mj-ea"/>
                <a:ea typeface="+mj-ea"/>
              </a:defRPr>
            </a:lvl1pPr>
          </a:lstStyle>
          <a:p>
            <a:endParaRPr lang="zh-TW" altLang="en-US" dirty="0"/>
          </a:p>
        </p:txBody>
      </p:sp>
      <p:sp>
        <p:nvSpPr>
          <p:cNvPr id="3" name="日期預留位置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mj-ea"/>
                <a:ea typeface="+mj-ea"/>
              </a:defRPr>
            </a:lvl1pPr>
          </a:lstStyle>
          <a:p>
            <a:fld id="{831C1FD7-D71B-454C-9DFF-E1DA2018BCC2}" type="datetime1">
              <a:rPr lang="zh-TW" altLang="en-US" smtClean="0"/>
              <a:pPr/>
              <a:t>2021/3/31</a:t>
            </a:fld>
            <a:endParaRPr lang="zh-TW" altLang="en-US" dirty="0"/>
          </a:p>
        </p:txBody>
      </p:sp>
      <p:sp>
        <p:nvSpPr>
          <p:cNvPr id="4" name="投影片影像預留位置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zh-TW" altLang="en-US" dirty="0"/>
          </a:p>
        </p:txBody>
      </p:sp>
      <p:sp>
        <p:nvSpPr>
          <p:cNvPr id="5" name="備忘稿預留位置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zh-TW" altLang="en-US" dirty="0"/>
              <a:t>按一下以編輯母片文字樣式</a:t>
            </a:r>
          </a:p>
          <a:p>
            <a:pPr lvl="1" rtl="0"/>
            <a:r>
              <a:rPr lang="zh-TW" altLang="en-US" dirty="0"/>
              <a:t>第二層</a:t>
            </a:r>
          </a:p>
          <a:p>
            <a:pPr lvl="2" rtl="0"/>
            <a:r>
              <a:rPr lang="zh-TW" altLang="en-US" dirty="0"/>
              <a:t>第三層</a:t>
            </a:r>
          </a:p>
          <a:p>
            <a:pPr lvl="3" rtl="0"/>
            <a:r>
              <a:rPr lang="zh-TW" altLang="en-US" dirty="0"/>
              <a:t>第四層</a:t>
            </a:r>
          </a:p>
          <a:p>
            <a:pPr lvl="4" rtl="0"/>
            <a:r>
              <a:rPr lang="zh-TW" altLang="en-US" dirty="0"/>
              <a:t>第五層</a:t>
            </a:r>
          </a:p>
        </p:txBody>
      </p:sp>
      <p:sp>
        <p:nvSpPr>
          <p:cNvPr id="6" name="頁尾預留位置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mj-ea"/>
                <a:ea typeface="+mj-ea"/>
              </a:defRPr>
            </a:lvl1pPr>
          </a:lstStyle>
          <a:p>
            <a:endParaRPr lang="zh-TW" altLang="en-US" dirty="0"/>
          </a:p>
        </p:txBody>
      </p:sp>
      <p:sp>
        <p:nvSpPr>
          <p:cNvPr id="7" name="投影片編號預留位置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mj-ea"/>
                <a:ea typeface="+mj-ea"/>
              </a:defRPr>
            </a:lvl1pPr>
          </a:lstStyle>
          <a:p>
            <a:fld id="{8DAEC444-603B-4F09-9A06-5917518DD901}" type="slidenum">
              <a:rPr lang="en-US" altLang="zh-TW" smtClean="0"/>
              <a:pPr/>
              <a:t>‹#›</a:t>
            </a:fld>
            <a:endParaRPr lang="zh-TW" altLang="en-US" dirty="0"/>
          </a:p>
        </p:txBody>
      </p:sp>
    </p:spTree>
    <p:extLst>
      <p:ext uri="{BB962C8B-B14F-4D97-AF65-F5344CB8AC3E}">
        <p14:creationId xmlns:p14="http://schemas.microsoft.com/office/powerpoint/2010/main" val="87425511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j-ea"/>
        <a:ea typeface="+mj-ea"/>
        <a:cs typeface="+mn-cs"/>
      </a:defRPr>
    </a:lvl1pPr>
    <a:lvl2pPr marL="457200" algn="l" defTabSz="914400" rtl="0" eaLnBrk="1" latinLnBrk="0" hangingPunct="1">
      <a:defRPr sz="1200" kern="1200">
        <a:solidFill>
          <a:schemeClr val="tx1"/>
        </a:solidFill>
        <a:latin typeface="+mj-ea"/>
        <a:ea typeface="+mj-ea"/>
        <a:cs typeface="+mn-cs"/>
      </a:defRPr>
    </a:lvl2pPr>
    <a:lvl3pPr marL="914400" algn="l" defTabSz="914400" rtl="0" eaLnBrk="1" latinLnBrk="0" hangingPunct="1">
      <a:defRPr sz="1200" kern="1200">
        <a:solidFill>
          <a:schemeClr val="tx1"/>
        </a:solidFill>
        <a:latin typeface="+mj-ea"/>
        <a:ea typeface="+mj-ea"/>
        <a:cs typeface="+mn-cs"/>
      </a:defRPr>
    </a:lvl3pPr>
    <a:lvl4pPr marL="1371600" algn="l" defTabSz="914400" rtl="0" eaLnBrk="1" latinLnBrk="0" hangingPunct="1">
      <a:defRPr sz="1200" kern="1200">
        <a:solidFill>
          <a:schemeClr val="tx1"/>
        </a:solidFill>
        <a:latin typeface="+mj-ea"/>
        <a:ea typeface="+mj-ea"/>
        <a:cs typeface="+mn-cs"/>
      </a:defRPr>
    </a:lvl4pPr>
    <a:lvl5pPr marL="1828800" algn="l" defTabSz="914400" rtl="0" eaLnBrk="1" latinLnBrk="0" hangingPunct="1">
      <a:defRPr sz="1200" kern="1200">
        <a:solidFill>
          <a:schemeClr val="tx1"/>
        </a:solidFill>
        <a:latin typeface="+mj-ea"/>
        <a:ea typeface="+mj-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pPr>
              <a:defRPr/>
            </a:pPr>
            <a:fld id="{931CD702-2EA1-4070-8D3A-95FA19438C18}" type="slidenum">
              <a:rPr lang="zh-TW" altLang="en-US" smtClean="0"/>
              <a:pPr>
                <a:defRPr/>
              </a:pPr>
              <a:t>1</a:t>
            </a:fld>
            <a:endParaRPr lang="zh-TW" altLang="en-US"/>
          </a:p>
        </p:txBody>
      </p:sp>
    </p:spTree>
    <p:extLst>
      <p:ext uri="{BB962C8B-B14F-4D97-AF65-F5344CB8AC3E}">
        <p14:creationId xmlns:p14="http://schemas.microsoft.com/office/powerpoint/2010/main" val="22725338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sz="1200" b="0" i="0" kern="1200" dirty="0">
                <a:solidFill>
                  <a:schemeClr val="tx1"/>
                </a:solidFill>
                <a:effectLst/>
                <a:latin typeface="+mj-ea"/>
                <a:ea typeface="+mj-ea"/>
                <a:cs typeface="+mn-cs"/>
              </a:rPr>
              <a:t>抽象符號的</a:t>
            </a:r>
            <a:r>
              <a:rPr lang="en" altLang="zh-TW" sz="1200" b="0" i="0" kern="1200" dirty="0">
                <a:solidFill>
                  <a:schemeClr val="tx1"/>
                </a:solidFill>
                <a:effectLst/>
                <a:latin typeface="+mj-ea"/>
                <a:ea typeface="+mj-ea"/>
                <a:cs typeface="+mn-cs"/>
              </a:rPr>
              <a:t>Logo</a:t>
            </a:r>
            <a:r>
              <a:rPr lang="zh-TW" altLang="en-US" sz="1200" b="0" i="0" kern="1200" dirty="0">
                <a:solidFill>
                  <a:schemeClr val="tx1"/>
                </a:solidFill>
                <a:effectLst/>
                <a:latin typeface="+mj-ea"/>
                <a:ea typeface="+mj-ea"/>
                <a:cs typeface="+mn-cs"/>
              </a:rPr>
              <a:t>案例：</a:t>
            </a:r>
            <a:r>
              <a:rPr lang="en" altLang="zh-TW" sz="1200" b="0" i="0" kern="1200" dirty="0">
                <a:solidFill>
                  <a:schemeClr val="tx1"/>
                </a:solidFill>
                <a:effectLst/>
                <a:latin typeface="+mj-ea"/>
                <a:ea typeface="+mj-ea"/>
                <a:cs typeface="+mn-cs"/>
              </a:rPr>
              <a:t>Nike</a:t>
            </a:r>
            <a:br>
              <a:rPr lang="en" altLang="zh-TW" sz="1200" b="0" i="0" kern="1200" dirty="0">
                <a:solidFill>
                  <a:schemeClr val="tx1"/>
                </a:solidFill>
                <a:effectLst/>
                <a:latin typeface="+mj-ea"/>
                <a:ea typeface="+mj-ea"/>
                <a:cs typeface="+mn-cs"/>
              </a:rPr>
            </a:br>
            <a:r>
              <a:rPr lang="zh-TW" altLang="en-US" sz="1200" b="0" i="0" kern="1200" dirty="0">
                <a:solidFill>
                  <a:schemeClr val="tx1"/>
                </a:solidFill>
                <a:effectLst/>
                <a:latin typeface="+mj-ea"/>
                <a:ea typeface="+mj-ea"/>
                <a:cs typeface="+mn-cs"/>
              </a:rPr>
              <a:t>物體</a:t>
            </a:r>
            <a:r>
              <a:rPr lang="en" altLang="zh-TW" sz="1200" b="0" i="0" kern="1200" dirty="0">
                <a:solidFill>
                  <a:schemeClr val="tx1"/>
                </a:solidFill>
                <a:effectLst/>
                <a:latin typeface="+mj-ea"/>
                <a:ea typeface="+mj-ea"/>
                <a:cs typeface="+mn-cs"/>
              </a:rPr>
              <a:t>Logo</a:t>
            </a:r>
            <a:r>
              <a:rPr lang="zh-TW" altLang="en-US" sz="1200" b="0" i="0" kern="1200" dirty="0">
                <a:solidFill>
                  <a:schemeClr val="tx1"/>
                </a:solidFill>
                <a:effectLst/>
                <a:latin typeface="+mj-ea"/>
                <a:ea typeface="+mj-ea"/>
                <a:cs typeface="+mn-cs"/>
              </a:rPr>
              <a:t>案例：蘋果</a:t>
            </a:r>
            <a:endParaRPr lang="en-US" altLang="zh-TW" sz="1200" b="0" i="0" kern="1200" dirty="0">
              <a:solidFill>
                <a:schemeClr val="tx1"/>
              </a:solidFill>
              <a:effectLst/>
              <a:latin typeface="+mj-ea"/>
              <a:ea typeface="+mj-ea"/>
              <a:cs typeface="+mn-cs"/>
            </a:endParaRPr>
          </a:p>
          <a:p>
            <a:r>
              <a:rPr lang="zh-TW" altLang="en-US" sz="1200" b="0" i="0" kern="1200" dirty="0">
                <a:solidFill>
                  <a:schemeClr val="tx1"/>
                </a:solidFill>
                <a:effectLst/>
                <a:latin typeface="+mj-ea"/>
                <a:ea typeface="+mj-ea"/>
                <a:cs typeface="+mn-cs"/>
              </a:rPr>
              <a:t>文字</a:t>
            </a:r>
            <a:r>
              <a:rPr lang="en" altLang="zh-TW" sz="1200" b="0" i="0" kern="1200" dirty="0">
                <a:solidFill>
                  <a:schemeClr val="tx1"/>
                </a:solidFill>
                <a:effectLst/>
                <a:latin typeface="+mj-ea"/>
                <a:ea typeface="+mj-ea"/>
                <a:cs typeface="+mn-cs"/>
              </a:rPr>
              <a:t>Logo</a:t>
            </a:r>
            <a:r>
              <a:rPr lang="zh-TW" altLang="en-US" sz="1200" b="0" i="0" kern="1200" dirty="0">
                <a:solidFill>
                  <a:schemeClr val="tx1"/>
                </a:solidFill>
                <a:effectLst/>
                <a:latin typeface="+mj-ea"/>
                <a:ea typeface="+mj-ea"/>
                <a:cs typeface="+mn-cs"/>
              </a:rPr>
              <a:t>案例：</a:t>
            </a:r>
            <a:r>
              <a:rPr lang="en" altLang="zh-TW" sz="1200" b="0" i="0" kern="1200" dirty="0" err="1">
                <a:solidFill>
                  <a:schemeClr val="tx1"/>
                </a:solidFill>
                <a:effectLst/>
                <a:latin typeface="+mj-ea"/>
                <a:ea typeface="+mj-ea"/>
                <a:cs typeface="+mn-cs"/>
              </a:rPr>
              <a:t>gogoro</a:t>
            </a:r>
            <a:r>
              <a:rPr lang="en" altLang="zh-TW" sz="1200" b="0" i="0" kern="1200" dirty="0">
                <a:solidFill>
                  <a:schemeClr val="tx1"/>
                </a:solidFill>
                <a:effectLst/>
                <a:latin typeface="+mj-ea"/>
                <a:ea typeface="+mj-ea"/>
                <a:cs typeface="+mn-cs"/>
              </a:rPr>
              <a:t>; </a:t>
            </a:r>
            <a:r>
              <a:rPr lang="zh-TW" altLang="en-US" sz="1200" b="0" i="0" kern="1200" dirty="0">
                <a:solidFill>
                  <a:schemeClr val="tx1"/>
                </a:solidFill>
                <a:effectLst/>
                <a:latin typeface="+mj-ea"/>
                <a:ea typeface="+mj-ea"/>
                <a:cs typeface="+mn-cs"/>
              </a:rPr>
              <a:t>鼎泰豐</a:t>
            </a:r>
            <a:endParaRPr kumimoji="1" lang="zh-TW" altLang="en-US" dirty="0"/>
          </a:p>
        </p:txBody>
      </p:sp>
      <p:sp>
        <p:nvSpPr>
          <p:cNvPr id="4" name="投影片編號版面配置區 3"/>
          <p:cNvSpPr>
            <a:spLocks noGrp="1"/>
          </p:cNvSpPr>
          <p:nvPr>
            <p:ph type="sldNum" sz="quarter" idx="5"/>
          </p:nvPr>
        </p:nvSpPr>
        <p:spPr/>
        <p:txBody>
          <a:bodyPr/>
          <a:lstStyle/>
          <a:p>
            <a:fld id="{8DAEC444-603B-4F09-9A06-5917518DD901}" type="slidenum">
              <a:rPr lang="en-US" altLang="zh-TW" smtClean="0"/>
              <a:pPr/>
              <a:t>32</a:t>
            </a:fld>
            <a:endParaRPr lang="zh-TW" altLang="en-US" dirty="0"/>
          </a:p>
        </p:txBody>
      </p:sp>
    </p:spTree>
    <p:extLst>
      <p:ext uri="{BB962C8B-B14F-4D97-AF65-F5344CB8AC3E}">
        <p14:creationId xmlns:p14="http://schemas.microsoft.com/office/powerpoint/2010/main" val="27174018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sz="1200" b="0" i="0" kern="1200" dirty="0">
                <a:solidFill>
                  <a:schemeClr val="tx1"/>
                </a:solidFill>
                <a:effectLst/>
                <a:latin typeface="+mj-ea"/>
                <a:ea typeface="+mj-ea"/>
                <a:cs typeface="+mn-cs"/>
              </a:rPr>
              <a:t>在</a:t>
            </a:r>
            <a:r>
              <a:rPr lang="zh-TW" altLang="en-US" sz="1200" b="1" i="0" kern="1200" dirty="0">
                <a:solidFill>
                  <a:schemeClr val="tx1"/>
                </a:solidFill>
                <a:effectLst/>
                <a:latin typeface="+mj-ea"/>
                <a:ea typeface="+mj-ea"/>
                <a:cs typeface="+mn-cs"/>
              </a:rPr>
              <a:t>設計一致性</a:t>
            </a:r>
            <a:r>
              <a:rPr lang="zh-TW" altLang="en-US" sz="1200" b="0" i="0" kern="1200" dirty="0">
                <a:solidFill>
                  <a:schemeClr val="tx1"/>
                </a:solidFill>
                <a:effectLst/>
                <a:latin typeface="+mj-ea"/>
                <a:ea typeface="+mj-ea"/>
                <a:cs typeface="+mn-cs"/>
              </a:rPr>
              <a:t>的前提下，你應該有多個</a:t>
            </a:r>
            <a:r>
              <a:rPr lang="en" altLang="zh-TW" sz="1200" b="0" i="0" kern="1200" dirty="0">
                <a:solidFill>
                  <a:schemeClr val="tx1"/>
                </a:solidFill>
                <a:effectLst/>
                <a:latin typeface="+mj-ea"/>
                <a:ea typeface="+mj-ea"/>
                <a:cs typeface="+mn-cs"/>
              </a:rPr>
              <a:t>Logo</a:t>
            </a:r>
            <a:r>
              <a:rPr lang="zh-TW" altLang="en-US" sz="1200" b="0" i="0" kern="1200" dirty="0">
                <a:solidFill>
                  <a:schemeClr val="tx1"/>
                </a:solidFill>
                <a:effectLst/>
                <a:latin typeface="+mj-ea"/>
                <a:ea typeface="+mj-ea"/>
                <a:cs typeface="+mn-cs"/>
              </a:rPr>
              <a:t>版本</a:t>
            </a:r>
            <a:r>
              <a:rPr lang="en-US" altLang="zh-TW" sz="1200" b="0" i="0" kern="1200" dirty="0">
                <a:solidFill>
                  <a:schemeClr val="tx1"/>
                </a:solidFill>
                <a:effectLst/>
                <a:latin typeface="+mj-ea"/>
                <a:ea typeface="+mj-ea"/>
                <a:cs typeface="+mn-cs"/>
              </a:rPr>
              <a:t>——</a:t>
            </a:r>
            <a:r>
              <a:rPr lang="zh-TW" altLang="en-US" sz="1200" b="0" i="0" kern="1200" dirty="0">
                <a:solidFill>
                  <a:schemeClr val="tx1"/>
                </a:solidFill>
                <a:effectLst/>
                <a:latin typeface="+mj-ea"/>
                <a:ea typeface="+mj-ea"/>
                <a:cs typeface="+mn-cs"/>
              </a:rPr>
              <a:t>例如色彩版、灰階版、小</a:t>
            </a:r>
            <a:r>
              <a:rPr lang="en" altLang="zh-TW" sz="1200" b="0" i="0" kern="1200" dirty="0">
                <a:solidFill>
                  <a:schemeClr val="tx1"/>
                </a:solidFill>
                <a:effectLst/>
                <a:latin typeface="+mj-ea"/>
                <a:ea typeface="+mj-ea"/>
                <a:cs typeface="+mn-cs"/>
              </a:rPr>
              <a:t>Logo</a:t>
            </a:r>
            <a:r>
              <a:rPr lang="zh-TW" altLang="en" sz="1200" b="0" i="0" kern="1200" dirty="0">
                <a:solidFill>
                  <a:schemeClr val="tx1"/>
                </a:solidFill>
                <a:effectLst/>
                <a:latin typeface="+mj-ea"/>
                <a:ea typeface="+mj-ea"/>
                <a:cs typeface="+mn-cs"/>
              </a:rPr>
              <a:t>（</a:t>
            </a:r>
            <a:r>
              <a:rPr lang="zh-TW" altLang="en-US" sz="1200" b="0" i="0" kern="1200" dirty="0">
                <a:solidFill>
                  <a:schemeClr val="tx1"/>
                </a:solidFill>
                <a:effectLst/>
                <a:latin typeface="+mj-ea"/>
                <a:ea typeface="+mj-ea"/>
                <a:cs typeface="+mn-cs"/>
              </a:rPr>
              <a:t>使用範例：名片）、大</a:t>
            </a:r>
            <a:r>
              <a:rPr lang="en" altLang="zh-TW" sz="1200" b="0" i="0" kern="1200" dirty="0">
                <a:solidFill>
                  <a:schemeClr val="tx1"/>
                </a:solidFill>
                <a:effectLst/>
                <a:latin typeface="+mj-ea"/>
                <a:ea typeface="+mj-ea"/>
                <a:cs typeface="+mn-cs"/>
              </a:rPr>
              <a:t>Logo</a:t>
            </a:r>
            <a:r>
              <a:rPr lang="zh-TW" altLang="en" sz="1200" b="0" i="0" kern="1200" dirty="0">
                <a:solidFill>
                  <a:schemeClr val="tx1"/>
                </a:solidFill>
                <a:effectLst/>
                <a:latin typeface="+mj-ea"/>
                <a:ea typeface="+mj-ea"/>
                <a:cs typeface="+mn-cs"/>
              </a:rPr>
              <a:t>（</a:t>
            </a:r>
            <a:r>
              <a:rPr lang="zh-TW" altLang="en-US" sz="1200" b="0" i="0" kern="1200" dirty="0">
                <a:solidFill>
                  <a:schemeClr val="tx1"/>
                </a:solidFill>
                <a:effectLst/>
                <a:latin typeface="+mj-ea"/>
                <a:ea typeface="+mj-ea"/>
                <a:cs typeface="+mn-cs"/>
              </a:rPr>
              <a:t>使用範例：牆面）</a:t>
            </a:r>
          </a:p>
          <a:p>
            <a:r>
              <a:rPr lang="zh-TW" altLang="en-US" dirty="0"/>
              <a:t/>
            </a:r>
            <a:br>
              <a:rPr lang="zh-TW" altLang="en-US" dirty="0"/>
            </a:br>
            <a:endParaRPr kumimoji="1" lang="zh-TW" altLang="en-US" dirty="0"/>
          </a:p>
        </p:txBody>
      </p:sp>
      <p:sp>
        <p:nvSpPr>
          <p:cNvPr id="4" name="投影片編號版面配置區 3"/>
          <p:cNvSpPr>
            <a:spLocks noGrp="1"/>
          </p:cNvSpPr>
          <p:nvPr>
            <p:ph type="sldNum" sz="quarter" idx="5"/>
          </p:nvPr>
        </p:nvSpPr>
        <p:spPr/>
        <p:txBody>
          <a:bodyPr/>
          <a:lstStyle/>
          <a:p>
            <a:fld id="{8DAEC444-603B-4F09-9A06-5917518DD901}" type="slidenum">
              <a:rPr lang="en-US" altLang="zh-TW" smtClean="0"/>
              <a:pPr/>
              <a:t>33</a:t>
            </a:fld>
            <a:endParaRPr lang="zh-TW" altLang="en-US" dirty="0"/>
          </a:p>
        </p:txBody>
      </p:sp>
    </p:spTree>
    <p:extLst>
      <p:ext uri="{BB962C8B-B14F-4D97-AF65-F5344CB8AC3E}">
        <p14:creationId xmlns:p14="http://schemas.microsoft.com/office/powerpoint/2010/main" val="21604928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5"/>
          </p:nvPr>
        </p:nvSpPr>
        <p:spPr/>
        <p:txBody>
          <a:bodyPr/>
          <a:lstStyle/>
          <a:p>
            <a:fld id="{8DAEC444-603B-4F09-9A06-5917518DD901}" type="slidenum">
              <a:rPr lang="en-US" altLang="zh-TW" smtClean="0"/>
              <a:pPr/>
              <a:t>37</a:t>
            </a:fld>
            <a:endParaRPr lang="zh-TW" altLang="en-US" dirty="0"/>
          </a:p>
        </p:txBody>
      </p:sp>
    </p:spTree>
    <p:extLst>
      <p:ext uri="{BB962C8B-B14F-4D97-AF65-F5344CB8AC3E}">
        <p14:creationId xmlns:p14="http://schemas.microsoft.com/office/powerpoint/2010/main" val="25087271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rtlCol="0"/>
          <a:lstStyle/>
          <a:p>
            <a:pPr rtl="0"/>
            <a:endParaRPr lang="zh-TW" altLang="en-US" noProof="0" dirty="0">
              <a:cs typeface="Microsoft Himalaya" panose="01010100010101010101" pitchFamily="2" charset="0"/>
            </a:endParaRPr>
          </a:p>
        </p:txBody>
      </p:sp>
      <p:sp>
        <p:nvSpPr>
          <p:cNvPr id="4" name="投影片編號版面配置區 3"/>
          <p:cNvSpPr>
            <a:spLocks noGrp="1"/>
          </p:cNvSpPr>
          <p:nvPr>
            <p:ph type="sldNum" sz="quarter" idx="10"/>
          </p:nvPr>
        </p:nvSpPr>
        <p:spPr/>
        <p:txBody>
          <a:bodyPr rtlCol="0"/>
          <a:lstStyle/>
          <a:p>
            <a:pPr rtl="0"/>
            <a:fld id="{8DAEC444-603B-4F09-9A06-5917518DD901}" type="slidenum">
              <a:rPr lang="en-US" altLang="zh-TW" smtClean="0"/>
              <a:pPr rtl="0"/>
              <a:t>40</a:t>
            </a:fld>
            <a:endParaRPr lang="zh-TW" altLang="en-US" dirty="0"/>
          </a:p>
        </p:txBody>
      </p:sp>
    </p:spTree>
    <p:extLst>
      <p:ext uri="{BB962C8B-B14F-4D97-AF65-F5344CB8AC3E}">
        <p14:creationId xmlns:p14="http://schemas.microsoft.com/office/powerpoint/2010/main" val="4039154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8DAEC444-603B-4F09-9A06-5917518DD901}" type="slidenum">
              <a:rPr lang="en-US" altLang="zh-TW" smtClean="0"/>
              <a:pPr/>
              <a:t>7</a:t>
            </a:fld>
            <a:endParaRPr lang="zh-TW"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8DAEC444-603B-4F09-9A06-5917518DD901}" type="slidenum">
              <a:rPr lang="en-US" altLang="zh-TW" smtClean="0"/>
              <a:pPr/>
              <a:t>11</a:t>
            </a:fld>
            <a:endParaRPr lang="zh-TW"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5"/>
          </p:nvPr>
        </p:nvSpPr>
        <p:spPr/>
        <p:txBody>
          <a:bodyPr/>
          <a:lstStyle/>
          <a:p>
            <a:fld id="{8DAEC444-603B-4F09-9A06-5917518DD901}" type="slidenum">
              <a:rPr lang="en-US" altLang="zh-TW" smtClean="0"/>
              <a:pPr/>
              <a:t>24</a:t>
            </a:fld>
            <a:endParaRPr lang="zh-TW" altLang="en-US" dirty="0"/>
          </a:p>
        </p:txBody>
      </p:sp>
    </p:spTree>
    <p:extLst>
      <p:ext uri="{BB962C8B-B14F-4D97-AF65-F5344CB8AC3E}">
        <p14:creationId xmlns:p14="http://schemas.microsoft.com/office/powerpoint/2010/main" val="3789522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dirty="0">
                <a:solidFill>
                  <a:schemeClr val="bg1"/>
                </a:solidFill>
                <a:latin typeface="-apple-system"/>
              </a:rPr>
              <a:t>應該用哪一種市場區隔變數？</a:t>
            </a:r>
            <a:r>
              <a:rPr lang="zh-TW" altLang="en-US" dirty="0">
                <a:solidFill>
                  <a:schemeClr val="bg1"/>
                </a:solidFill>
              </a:rPr>
              <a:t>視產品 </a:t>
            </a:r>
            <a:r>
              <a:rPr lang="en-US" altLang="zh-TW" dirty="0">
                <a:solidFill>
                  <a:schemeClr val="bg1"/>
                </a:solidFill>
              </a:rPr>
              <a:t>/ </a:t>
            </a:r>
            <a:r>
              <a:rPr lang="zh-TW" altLang="en-US" dirty="0">
                <a:solidFill>
                  <a:schemeClr val="bg1"/>
                </a:solidFill>
              </a:rPr>
              <a:t>服務提供的利益而定。一般來說，推薦先聚焦</a:t>
            </a:r>
            <a:r>
              <a:rPr lang="zh-TW" altLang="en-US" u="sng" dirty="0">
                <a:solidFill>
                  <a:schemeClr val="bg1"/>
                </a:solidFill>
              </a:rPr>
              <a:t>心理</a:t>
            </a:r>
            <a:r>
              <a:rPr lang="zh-TW" altLang="en-US" dirty="0">
                <a:solidFill>
                  <a:schemeClr val="bg1"/>
                </a:solidFill>
              </a:rPr>
              <a:t>、</a:t>
            </a:r>
            <a:r>
              <a:rPr lang="zh-TW" altLang="en-US" u="sng" dirty="0">
                <a:solidFill>
                  <a:schemeClr val="bg1"/>
                </a:solidFill>
              </a:rPr>
              <a:t>行為</a:t>
            </a:r>
            <a:r>
              <a:rPr lang="zh-TW" altLang="en-US" dirty="0">
                <a:solidFill>
                  <a:schemeClr val="bg1"/>
                </a:solidFill>
              </a:rPr>
              <a:t>變數，再檢視與</a:t>
            </a:r>
            <a:r>
              <a:rPr lang="zh-TW" altLang="en-US" u="sng" dirty="0">
                <a:solidFill>
                  <a:schemeClr val="bg1"/>
                </a:solidFill>
              </a:rPr>
              <a:t>人口統計</a:t>
            </a:r>
            <a:r>
              <a:rPr lang="zh-TW" altLang="en-US" dirty="0">
                <a:solidFill>
                  <a:schemeClr val="bg1"/>
                </a:solidFill>
              </a:rPr>
              <a:t>、</a:t>
            </a:r>
            <a:r>
              <a:rPr lang="zh-TW" altLang="en-US" u="sng" dirty="0">
                <a:solidFill>
                  <a:schemeClr val="bg1"/>
                </a:solidFill>
              </a:rPr>
              <a:t>地理</a:t>
            </a:r>
            <a:r>
              <a:rPr lang="zh-TW" altLang="en-US" dirty="0">
                <a:solidFill>
                  <a:schemeClr val="bg1"/>
                </a:solidFill>
              </a:rPr>
              <a:t>之關聯。</a:t>
            </a:r>
          </a:p>
          <a:p>
            <a:endParaRPr kumimoji="1" lang="zh-TW" altLang="en-US" dirty="0"/>
          </a:p>
        </p:txBody>
      </p:sp>
      <p:sp>
        <p:nvSpPr>
          <p:cNvPr id="4" name="投影片編號版面配置區 3"/>
          <p:cNvSpPr>
            <a:spLocks noGrp="1"/>
          </p:cNvSpPr>
          <p:nvPr>
            <p:ph type="sldNum" sz="quarter" idx="5"/>
          </p:nvPr>
        </p:nvSpPr>
        <p:spPr/>
        <p:txBody>
          <a:bodyPr/>
          <a:lstStyle/>
          <a:p>
            <a:fld id="{8DAEC444-603B-4F09-9A06-5917518DD901}" type="slidenum">
              <a:rPr lang="en-US" altLang="zh-TW" smtClean="0"/>
              <a:pPr/>
              <a:t>25</a:t>
            </a:fld>
            <a:endParaRPr lang="zh-TW" altLang="en-US" dirty="0"/>
          </a:p>
        </p:txBody>
      </p:sp>
    </p:spTree>
    <p:extLst>
      <p:ext uri="{BB962C8B-B14F-4D97-AF65-F5344CB8AC3E}">
        <p14:creationId xmlns:p14="http://schemas.microsoft.com/office/powerpoint/2010/main" val="14928742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sz="1200" b="1" i="0" kern="1200" dirty="0">
                <a:solidFill>
                  <a:schemeClr val="tx1"/>
                </a:solidFill>
                <a:effectLst/>
                <a:latin typeface="+mj-ea"/>
                <a:ea typeface="+mj-ea"/>
                <a:cs typeface="+mn-cs"/>
              </a:rPr>
              <a:t>消除負面聯想</a:t>
            </a:r>
          </a:p>
          <a:p>
            <a:r>
              <a:rPr lang="zh-TW" altLang="en-US" sz="1200" b="0" i="0" kern="1200" dirty="0">
                <a:solidFill>
                  <a:schemeClr val="tx1"/>
                </a:solidFill>
                <a:effectLst/>
                <a:latin typeface="+mj-ea"/>
                <a:ea typeface="+mj-ea"/>
                <a:cs typeface="+mn-cs"/>
              </a:rPr>
              <a:t>說到麥當勞，人們還會有「打生長激素的雞」的負面印象。</a:t>
            </a:r>
          </a:p>
          <a:p>
            <a:r>
              <a:rPr lang="zh-TW" altLang="en-US" sz="1200" b="0" i="0" kern="1200" dirty="0">
                <a:solidFill>
                  <a:schemeClr val="tx1"/>
                </a:solidFill>
                <a:effectLst/>
                <a:latin typeface="+mj-ea"/>
                <a:ea typeface="+mj-ea"/>
                <a:cs typeface="+mn-cs"/>
              </a:rPr>
              <a:t>麥當勞意識到了這個問題，因此打造了食安、營養</a:t>
            </a:r>
            <a:r>
              <a:rPr lang="en-US" altLang="zh-TW" sz="1200" b="0" i="0" kern="1200" dirty="0">
                <a:solidFill>
                  <a:schemeClr val="tx1"/>
                </a:solidFill>
                <a:effectLst/>
                <a:latin typeface="+mj-ea"/>
                <a:ea typeface="+mj-ea"/>
                <a:cs typeface="+mn-cs"/>
              </a:rPr>
              <a:t>… </a:t>
            </a:r>
            <a:r>
              <a:rPr lang="zh-TW" altLang="en-US" sz="1200" b="0" i="0" kern="1200" dirty="0">
                <a:solidFill>
                  <a:schemeClr val="tx1"/>
                </a:solidFill>
                <a:effectLst/>
                <a:latin typeface="+mj-ea"/>
                <a:ea typeface="+mj-ea"/>
                <a:cs typeface="+mn-cs"/>
              </a:rPr>
              <a:t>等聯想元素</a:t>
            </a:r>
          </a:p>
          <a:p>
            <a:endParaRPr kumimoji="1" lang="zh-TW" altLang="en-US" dirty="0"/>
          </a:p>
        </p:txBody>
      </p:sp>
      <p:sp>
        <p:nvSpPr>
          <p:cNvPr id="4" name="投影片編號版面配置區 3"/>
          <p:cNvSpPr>
            <a:spLocks noGrp="1"/>
          </p:cNvSpPr>
          <p:nvPr>
            <p:ph type="sldNum" sz="quarter" idx="5"/>
          </p:nvPr>
        </p:nvSpPr>
        <p:spPr/>
        <p:txBody>
          <a:bodyPr/>
          <a:lstStyle/>
          <a:p>
            <a:fld id="{8DAEC444-603B-4F09-9A06-5917518DD901}" type="slidenum">
              <a:rPr lang="en-US" altLang="zh-TW" smtClean="0"/>
              <a:pPr/>
              <a:t>26</a:t>
            </a:fld>
            <a:endParaRPr lang="zh-TW" altLang="en-US" dirty="0"/>
          </a:p>
        </p:txBody>
      </p:sp>
    </p:spTree>
    <p:extLst>
      <p:ext uri="{BB962C8B-B14F-4D97-AF65-F5344CB8AC3E}">
        <p14:creationId xmlns:p14="http://schemas.microsoft.com/office/powerpoint/2010/main" val="40735601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5"/>
          </p:nvPr>
        </p:nvSpPr>
        <p:spPr/>
        <p:txBody>
          <a:bodyPr/>
          <a:lstStyle/>
          <a:p>
            <a:fld id="{8DAEC444-603B-4F09-9A06-5917518DD901}" type="slidenum">
              <a:rPr lang="en-US" altLang="zh-TW" smtClean="0"/>
              <a:pPr/>
              <a:t>28</a:t>
            </a:fld>
            <a:endParaRPr lang="zh-TW" altLang="en-US" dirty="0"/>
          </a:p>
        </p:txBody>
      </p:sp>
    </p:spTree>
    <p:extLst>
      <p:ext uri="{BB962C8B-B14F-4D97-AF65-F5344CB8AC3E}">
        <p14:creationId xmlns:p14="http://schemas.microsoft.com/office/powerpoint/2010/main" val="25724296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sz="1200" b="1" i="0" kern="1200" dirty="0">
                <a:solidFill>
                  <a:schemeClr val="tx1"/>
                </a:solidFill>
                <a:effectLst/>
                <a:latin typeface="+mj-ea"/>
                <a:ea typeface="+mj-ea"/>
                <a:cs typeface="+mn-cs"/>
              </a:rPr>
              <a:t>真誠 </a:t>
            </a:r>
            <a:r>
              <a:rPr lang="en-US" altLang="zh-TW" sz="1200" b="1" i="0" kern="1200" dirty="0">
                <a:solidFill>
                  <a:schemeClr val="tx1"/>
                </a:solidFill>
                <a:effectLst/>
                <a:latin typeface="+mj-ea"/>
                <a:ea typeface="+mj-ea"/>
                <a:cs typeface="+mn-cs"/>
              </a:rPr>
              <a:t>(</a:t>
            </a:r>
            <a:r>
              <a:rPr lang="en" altLang="zh-TW" sz="1200" b="1" i="0" kern="1200" dirty="0">
                <a:solidFill>
                  <a:schemeClr val="tx1"/>
                </a:solidFill>
                <a:effectLst/>
                <a:latin typeface="+mj-ea"/>
                <a:ea typeface="+mj-ea"/>
                <a:cs typeface="+mn-cs"/>
              </a:rPr>
              <a:t>Sincerity)</a:t>
            </a:r>
          </a:p>
          <a:p>
            <a:r>
              <a:rPr lang="zh-TW" altLang="en-US" sz="1200" b="1" i="0" kern="1200" dirty="0">
                <a:solidFill>
                  <a:schemeClr val="tx1"/>
                </a:solidFill>
                <a:effectLst/>
                <a:latin typeface="+mj-ea"/>
                <a:ea typeface="+mj-ea"/>
                <a:cs typeface="+mn-cs"/>
              </a:rPr>
              <a:t>腳踏實地</a:t>
            </a:r>
            <a:endParaRPr lang="zh-TW" altLang="en-US" sz="1200" b="0" i="0" kern="1200" dirty="0">
              <a:solidFill>
                <a:schemeClr val="tx1"/>
              </a:solidFill>
              <a:effectLst/>
              <a:latin typeface="+mj-ea"/>
              <a:ea typeface="+mj-ea"/>
              <a:cs typeface="+mn-cs"/>
            </a:endParaRPr>
          </a:p>
          <a:p>
            <a:r>
              <a:rPr lang="zh-TW" altLang="en-US" sz="1200" b="0" i="0" kern="1200" dirty="0">
                <a:solidFill>
                  <a:schemeClr val="tx1"/>
                </a:solidFill>
                <a:effectLst/>
                <a:latin typeface="+mj-ea"/>
                <a:ea typeface="+mj-ea"/>
                <a:cs typeface="+mn-cs"/>
              </a:rPr>
              <a:t>顧家</a:t>
            </a:r>
          </a:p>
          <a:p>
            <a:r>
              <a:rPr lang="zh-TW" altLang="en-US" sz="1200" b="0" i="0" kern="1200" dirty="0">
                <a:solidFill>
                  <a:schemeClr val="tx1"/>
                </a:solidFill>
                <a:effectLst/>
                <a:latin typeface="+mj-ea"/>
                <a:ea typeface="+mj-ea"/>
                <a:cs typeface="+mn-cs"/>
              </a:rPr>
              <a:t>樸實的 </a:t>
            </a:r>
            <a:r>
              <a:rPr lang="en-US" altLang="zh-TW" sz="1200" b="0" i="0" kern="1200" dirty="0">
                <a:solidFill>
                  <a:schemeClr val="tx1"/>
                </a:solidFill>
                <a:effectLst/>
                <a:latin typeface="+mj-ea"/>
                <a:ea typeface="+mj-ea"/>
                <a:cs typeface="+mn-cs"/>
              </a:rPr>
              <a:t>/ </a:t>
            </a:r>
            <a:r>
              <a:rPr lang="zh-TW" altLang="en-US" sz="1200" b="0" i="0" kern="1200" dirty="0">
                <a:solidFill>
                  <a:schemeClr val="tx1"/>
                </a:solidFill>
                <a:effectLst/>
                <a:latin typeface="+mj-ea"/>
                <a:ea typeface="+mj-ea"/>
                <a:cs typeface="+mn-cs"/>
              </a:rPr>
              <a:t>鄉村的</a:t>
            </a:r>
          </a:p>
          <a:p>
            <a:r>
              <a:rPr lang="zh-TW" altLang="en-US" sz="1200" b="1" i="0" kern="1200" dirty="0">
                <a:solidFill>
                  <a:schemeClr val="tx1"/>
                </a:solidFill>
                <a:effectLst/>
                <a:latin typeface="+mj-ea"/>
                <a:ea typeface="+mj-ea"/>
                <a:cs typeface="+mn-cs"/>
              </a:rPr>
              <a:t>誠實</a:t>
            </a:r>
            <a:endParaRPr lang="zh-TW" altLang="en-US" sz="1200" b="0" i="0" kern="1200" dirty="0">
              <a:solidFill>
                <a:schemeClr val="tx1"/>
              </a:solidFill>
              <a:effectLst/>
              <a:latin typeface="+mj-ea"/>
              <a:ea typeface="+mj-ea"/>
              <a:cs typeface="+mn-cs"/>
            </a:endParaRPr>
          </a:p>
          <a:p>
            <a:r>
              <a:rPr lang="zh-TW" altLang="en-US" sz="1200" b="0" i="0" kern="1200" dirty="0">
                <a:solidFill>
                  <a:schemeClr val="tx1"/>
                </a:solidFill>
                <a:effectLst/>
                <a:latin typeface="+mj-ea"/>
                <a:ea typeface="+mj-ea"/>
                <a:cs typeface="+mn-cs"/>
              </a:rPr>
              <a:t>真誠的</a:t>
            </a:r>
          </a:p>
          <a:p>
            <a:r>
              <a:rPr lang="zh-TW" altLang="en-US" sz="1200" b="0" i="0" kern="1200" dirty="0">
                <a:solidFill>
                  <a:schemeClr val="tx1"/>
                </a:solidFill>
                <a:effectLst/>
                <a:latin typeface="+mj-ea"/>
                <a:ea typeface="+mj-ea"/>
                <a:cs typeface="+mn-cs"/>
              </a:rPr>
              <a:t>實際</a:t>
            </a:r>
          </a:p>
          <a:p>
            <a:r>
              <a:rPr lang="zh-TW" altLang="en-US" sz="1200" b="1" i="0" kern="1200" dirty="0">
                <a:solidFill>
                  <a:schemeClr val="tx1"/>
                </a:solidFill>
                <a:effectLst/>
                <a:latin typeface="+mj-ea"/>
                <a:ea typeface="+mj-ea"/>
                <a:cs typeface="+mn-cs"/>
              </a:rPr>
              <a:t>有益健康的</a:t>
            </a:r>
            <a:endParaRPr lang="zh-TW" altLang="en-US" sz="1200" b="0" i="0" kern="1200" dirty="0">
              <a:solidFill>
                <a:schemeClr val="tx1"/>
              </a:solidFill>
              <a:effectLst/>
              <a:latin typeface="+mj-ea"/>
              <a:ea typeface="+mj-ea"/>
              <a:cs typeface="+mn-cs"/>
            </a:endParaRPr>
          </a:p>
          <a:p>
            <a:r>
              <a:rPr lang="zh-TW" altLang="en-US" sz="1200" b="0" i="0" kern="1200" dirty="0">
                <a:solidFill>
                  <a:schemeClr val="tx1"/>
                </a:solidFill>
                <a:effectLst/>
                <a:latin typeface="+mj-ea"/>
                <a:ea typeface="+mj-ea"/>
                <a:cs typeface="+mn-cs"/>
              </a:rPr>
              <a:t>原始</a:t>
            </a:r>
          </a:p>
          <a:p>
            <a:r>
              <a:rPr lang="zh-TW" altLang="en-US" sz="1200" b="1" i="0" kern="1200" dirty="0">
                <a:solidFill>
                  <a:schemeClr val="tx1"/>
                </a:solidFill>
                <a:effectLst/>
                <a:latin typeface="+mj-ea"/>
                <a:ea typeface="+mj-ea"/>
                <a:cs typeface="+mn-cs"/>
              </a:rPr>
              <a:t>性格開朗</a:t>
            </a:r>
            <a:endParaRPr lang="zh-TW" altLang="en-US" sz="1200" b="0" i="0" kern="1200" dirty="0">
              <a:solidFill>
                <a:schemeClr val="tx1"/>
              </a:solidFill>
              <a:effectLst/>
              <a:latin typeface="+mj-ea"/>
              <a:ea typeface="+mj-ea"/>
              <a:cs typeface="+mn-cs"/>
            </a:endParaRPr>
          </a:p>
          <a:p>
            <a:r>
              <a:rPr lang="zh-TW" altLang="en-US" sz="1200" b="0" i="0" kern="1200" dirty="0">
                <a:solidFill>
                  <a:schemeClr val="tx1"/>
                </a:solidFill>
                <a:effectLst/>
                <a:latin typeface="+mj-ea"/>
                <a:ea typeface="+mj-ea"/>
                <a:cs typeface="+mn-cs"/>
              </a:rPr>
              <a:t>多愁善感的</a:t>
            </a:r>
          </a:p>
          <a:p>
            <a:r>
              <a:rPr lang="zh-TW" altLang="en-US" sz="1200" b="0" i="0" kern="1200" dirty="0">
                <a:solidFill>
                  <a:schemeClr val="tx1"/>
                </a:solidFill>
                <a:effectLst/>
                <a:latin typeface="+mj-ea"/>
                <a:ea typeface="+mj-ea"/>
                <a:cs typeface="+mn-cs"/>
              </a:rPr>
              <a:t>友善的</a:t>
            </a:r>
          </a:p>
          <a:p>
            <a:endParaRPr lang="en-US" altLang="zh-TW" sz="1200" b="1" i="0" kern="1200" dirty="0">
              <a:solidFill>
                <a:schemeClr val="tx1"/>
              </a:solidFill>
              <a:effectLst/>
              <a:latin typeface="+mj-ea"/>
              <a:ea typeface="+mj-ea"/>
              <a:cs typeface="+mn-cs"/>
            </a:endParaRPr>
          </a:p>
          <a:p>
            <a:r>
              <a:rPr lang="zh-TW" altLang="en-US" sz="1200" b="1" i="0" kern="1200" dirty="0">
                <a:solidFill>
                  <a:schemeClr val="tx1"/>
                </a:solidFill>
                <a:effectLst/>
                <a:latin typeface="+mj-ea"/>
                <a:ea typeface="+mj-ea"/>
                <a:cs typeface="+mn-cs"/>
              </a:rPr>
              <a:t>興奮感 </a:t>
            </a:r>
            <a:r>
              <a:rPr lang="en-US" altLang="zh-TW" sz="1200" b="1" i="0" kern="1200" dirty="0">
                <a:solidFill>
                  <a:schemeClr val="tx1"/>
                </a:solidFill>
                <a:effectLst/>
                <a:latin typeface="+mj-ea"/>
                <a:ea typeface="+mj-ea"/>
                <a:cs typeface="+mn-cs"/>
              </a:rPr>
              <a:t>(</a:t>
            </a:r>
            <a:r>
              <a:rPr lang="en" altLang="zh-TW" sz="1200" b="1" i="0" kern="1200" dirty="0">
                <a:solidFill>
                  <a:schemeClr val="tx1"/>
                </a:solidFill>
                <a:effectLst/>
                <a:latin typeface="+mj-ea"/>
                <a:ea typeface="+mj-ea"/>
                <a:cs typeface="+mn-cs"/>
              </a:rPr>
              <a:t>Excitement)</a:t>
            </a:r>
          </a:p>
          <a:p>
            <a:r>
              <a:rPr lang="zh-TW" altLang="en-US" sz="1200" b="1" i="0" kern="1200" dirty="0">
                <a:solidFill>
                  <a:schemeClr val="tx1"/>
                </a:solidFill>
                <a:effectLst/>
                <a:latin typeface="+mj-ea"/>
                <a:ea typeface="+mj-ea"/>
                <a:cs typeface="+mn-cs"/>
              </a:rPr>
              <a:t>大膽</a:t>
            </a:r>
            <a:endParaRPr lang="zh-TW" altLang="en-US" sz="1200" b="0" i="0" kern="1200" dirty="0">
              <a:solidFill>
                <a:schemeClr val="tx1"/>
              </a:solidFill>
              <a:effectLst/>
              <a:latin typeface="+mj-ea"/>
              <a:ea typeface="+mj-ea"/>
              <a:cs typeface="+mn-cs"/>
            </a:endParaRPr>
          </a:p>
          <a:p>
            <a:r>
              <a:rPr lang="zh-TW" altLang="en-US" sz="1200" b="0" i="0" kern="1200" dirty="0">
                <a:solidFill>
                  <a:schemeClr val="tx1"/>
                </a:solidFill>
                <a:effectLst/>
                <a:latin typeface="+mj-ea"/>
                <a:ea typeface="+mj-ea"/>
                <a:cs typeface="+mn-cs"/>
              </a:rPr>
              <a:t>新潮</a:t>
            </a:r>
          </a:p>
          <a:p>
            <a:r>
              <a:rPr lang="zh-TW" altLang="en-US" sz="1200" b="0" i="0" kern="1200" dirty="0">
                <a:solidFill>
                  <a:schemeClr val="tx1"/>
                </a:solidFill>
                <a:effectLst/>
                <a:latin typeface="+mj-ea"/>
                <a:ea typeface="+mj-ea"/>
                <a:cs typeface="+mn-cs"/>
              </a:rPr>
              <a:t>扣人心弦</a:t>
            </a:r>
          </a:p>
          <a:p>
            <a:r>
              <a:rPr lang="zh-TW" altLang="en-US" sz="1200" b="1" i="0" kern="1200" dirty="0">
                <a:solidFill>
                  <a:schemeClr val="tx1"/>
                </a:solidFill>
                <a:effectLst/>
                <a:latin typeface="+mj-ea"/>
                <a:ea typeface="+mj-ea"/>
                <a:cs typeface="+mn-cs"/>
              </a:rPr>
              <a:t>熱情洋溢</a:t>
            </a:r>
            <a:endParaRPr lang="zh-TW" altLang="en-US" sz="1200" b="0" i="0" kern="1200" dirty="0">
              <a:solidFill>
                <a:schemeClr val="tx1"/>
              </a:solidFill>
              <a:effectLst/>
              <a:latin typeface="+mj-ea"/>
              <a:ea typeface="+mj-ea"/>
              <a:cs typeface="+mn-cs"/>
            </a:endParaRPr>
          </a:p>
          <a:p>
            <a:r>
              <a:rPr lang="zh-TW" altLang="en-US" sz="1200" b="0" i="0" kern="1200" dirty="0">
                <a:solidFill>
                  <a:schemeClr val="tx1"/>
                </a:solidFill>
                <a:effectLst/>
                <a:latin typeface="+mj-ea"/>
                <a:ea typeface="+mj-ea"/>
                <a:cs typeface="+mn-cs"/>
              </a:rPr>
              <a:t>酷</a:t>
            </a:r>
          </a:p>
          <a:p>
            <a:r>
              <a:rPr lang="zh-TW" altLang="en-US" sz="1200" b="0" i="0" kern="1200" dirty="0">
                <a:solidFill>
                  <a:schemeClr val="tx1"/>
                </a:solidFill>
                <a:effectLst/>
                <a:latin typeface="+mj-ea"/>
                <a:ea typeface="+mj-ea"/>
                <a:cs typeface="+mn-cs"/>
              </a:rPr>
              <a:t>年輕</a:t>
            </a:r>
          </a:p>
          <a:p>
            <a:r>
              <a:rPr lang="zh-TW" altLang="en-US" sz="1200" b="1" i="0" kern="1200" dirty="0">
                <a:solidFill>
                  <a:schemeClr val="tx1"/>
                </a:solidFill>
                <a:effectLst/>
                <a:latin typeface="+mj-ea"/>
                <a:ea typeface="+mj-ea"/>
                <a:cs typeface="+mn-cs"/>
              </a:rPr>
              <a:t>有想像力的</a:t>
            </a:r>
            <a:endParaRPr lang="zh-TW" altLang="en-US" sz="1200" b="0" i="0" kern="1200" dirty="0">
              <a:solidFill>
                <a:schemeClr val="tx1"/>
              </a:solidFill>
              <a:effectLst/>
              <a:latin typeface="+mj-ea"/>
              <a:ea typeface="+mj-ea"/>
              <a:cs typeface="+mn-cs"/>
            </a:endParaRPr>
          </a:p>
          <a:p>
            <a:r>
              <a:rPr lang="zh-TW" altLang="en-US" sz="1200" b="0" i="0" kern="1200" dirty="0">
                <a:solidFill>
                  <a:schemeClr val="tx1"/>
                </a:solidFill>
                <a:effectLst/>
                <a:latin typeface="+mj-ea"/>
                <a:ea typeface="+mj-ea"/>
                <a:cs typeface="+mn-cs"/>
              </a:rPr>
              <a:t>獨特</a:t>
            </a:r>
          </a:p>
          <a:p>
            <a:r>
              <a:rPr lang="zh-TW" altLang="en-US" sz="1200" b="1" i="0" kern="1200" dirty="0">
                <a:solidFill>
                  <a:schemeClr val="tx1"/>
                </a:solidFill>
                <a:effectLst/>
                <a:latin typeface="+mj-ea"/>
                <a:ea typeface="+mj-ea"/>
                <a:cs typeface="+mn-cs"/>
              </a:rPr>
              <a:t>最新</a:t>
            </a:r>
            <a:endParaRPr lang="zh-TW" altLang="en-US" sz="1200" b="0" i="0" kern="1200" dirty="0">
              <a:solidFill>
                <a:schemeClr val="tx1"/>
              </a:solidFill>
              <a:effectLst/>
              <a:latin typeface="+mj-ea"/>
              <a:ea typeface="+mj-ea"/>
              <a:cs typeface="+mn-cs"/>
            </a:endParaRPr>
          </a:p>
          <a:p>
            <a:r>
              <a:rPr lang="zh-TW" altLang="en-US" sz="1200" b="0" i="0" kern="1200" dirty="0">
                <a:solidFill>
                  <a:schemeClr val="tx1"/>
                </a:solidFill>
                <a:effectLst/>
                <a:latin typeface="+mj-ea"/>
                <a:ea typeface="+mj-ea"/>
                <a:cs typeface="+mn-cs"/>
              </a:rPr>
              <a:t>獨立的</a:t>
            </a:r>
          </a:p>
          <a:p>
            <a:r>
              <a:rPr lang="zh-TW" altLang="en-US" sz="1200" b="0" i="0" kern="1200" dirty="0">
                <a:solidFill>
                  <a:schemeClr val="tx1"/>
                </a:solidFill>
                <a:effectLst/>
                <a:latin typeface="+mj-ea"/>
                <a:ea typeface="+mj-ea"/>
                <a:cs typeface="+mn-cs"/>
              </a:rPr>
              <a:t>現代的</a:t>
            </a:r>
          </a:p>
          <a:p>
            <a:endParaRPr lang="en-US" altLang="zh-TW" sz="1200" b="1" i="0" kern="1200" dirty="0">
              <a:solidFill>
                <a:schemeClr val="tx1"/>
              </a:solidFill>
              <a:effectLst/>
              <a:latin typeface="+mj-ea"/>
              <a:ea typeface="+mj-ea"/>
              <a:cs typeface="+mn-cs"/>
            </a:endParaRPr>
          </a:p>
          <a:p>
            <a:r>
              <a:rPr lang="zh-TW" altLang="en-US" sz="1200" b="1" i="0" kern="1200" dirty="0">
                <a:solidFill>
                  <a:schemeClr val="tx1"/>
                </a:solidFill>
                <a:effectLst/>
                <a:latin typeface="+mj-ea"/>
                <a:ea typeface="+mj-ea"/>
                <a:cs typeface="+mn-cs"/>
              </a:rPr>
              <a:t>能力 </a:t>
            </a:r>
            <a:r>
              <a:rPr lang="en-US" altLang="zh-TW" sz="1200" b="1" i="0" kern="1200" dirty="0">
                <a:solidFill>
                  <a:schemeClr val="tx1"/>
                </a:solidFill>
                <a:effectLst/>
                <a:latin typeface="+mj-ea"/>
                <a:ea typeface="+mj-ea"/>
                <a:cs typeface="+mn-cs"/>
              </a:rPr>
              <a:t>(</a:t>
            </a:r>
            <a:r>
              <a:rPr lang="en" altLang="zh-TW" sz="1200" b="1" i="0" kern="1200" dirty="0">
                <a:solidFill>
                  <a:schemeClr val="tx1"/>
                </a:solidFill>
                <a:effectLst/>
                <a:latin typeface="+mj-ea"/>
                <a:ea typeface="+mj-ea"/>
                <a:cs typeface="+mn-cs"/>
              </a:rPr>
              <a:t>Competence)</a:t>
            </a:r>
          </a:p>
          <a:p>
            <a:r>
              <a:rPr lang="zh-TW" altLang="en-US" sz="1200" b="1" i="0" kern="1200" dirty="0">
                <a:solidFill>
                  <a:schemeClr val="tx1"/>
                </a:solidFill>
                <a:effectLst/>
                <a:latin typeface="+mj-ea"/>
                <a:ea typeface="+mj-ea"/>
                <a:cs typeface="+mn-cs"/>
              </a:rPr>
              <a:t>可靠</a:t>
            </a:r>
            <a:endParaRPr lang="zh-TW" altLang="en-US" sz="1200" b="0" i="0" kern="1200" dirty="0">
              <a:solidFill>
                <a:schemeClr val="tx1"/>
              </a:solidFill>
              <a:effectLst/>
              <a:latin typeface="+mj-ea"/>
              <a:ea typeface="+mj-ea"/>
              <a:cs typeface="+mn-cs"/>
            </a:endParaRPr>
          </a:p>
          <a:p>
            <a:r>
              <a:rPr lang="zh-TW" altLang="en-US" sz="1200" b="0" i="0" kern="1200" dirty="0">
                <a:solidFill>
                  <a:schemeClr val="tx1"/>
                </a:solidFill>
                <a:effectLst/>
                <a:latin typeface="+mj-ea"/>
                <a:ea typeface="+mj-ea"/>
                <a:cs typeface="+mn-cs"/>
              </a:rPr>
              <a:t>勤勞</a:t>
            </a:r>
          </a:p>
          <a:p>
            <a:r>
              <a:rPr lang="zh-TW" altLang="en-US" sz="1200" b="0" i="0" kern="1200" dirty="0">
                <a:solidFill>
                  <a:schemeClr val="tx1"/>
                </a:solidFill>
                <a:effectLst/>
                <a:latin typeface="+mj-ea"/>
                <a:ea typeface="+mj-ea"/>
                <a:cs typeface="+mn-cs"/>
              </a:rPr>
              <a:t>安全</a:t>
            </a:r>
          </a:p>
          <a:p>
            <a:r>
              <a:rPr lang="zh-TW" altLang="en-US" sz="1200" b="1" i="0" kern="1200" dirty="0">
                <a:solidFill>
                  <a:schemeClr val="tx1"/>
                </a:solidFill>
                <a:effectLst/>
                <a:latin typeface="+mj-ea"/>
                <a:ea typeface="+mj-ea"/>
                <a:cs typeface="+mn-cs"/>
              </a:rPr>
              <a:t>智能</a:t>
            </a:r>
            <a:endParaRPr lang="zh-TW" altLang="en-US" sz="1200" b="0" i="0" kern="1200" dirty="0">
              <a:solidFill>
                <a:schemeClr val="tx1"/>
              </a:solidFill>
              <a:effectLst/>
              <a:latin typeface="+mj-ea"/>
              <a:ea typeface="+mj-ea"/>
              <a:cs typeface="+mn-cs"/>
            </a:endParaRPr>
          </a:p>
          <a:p>
            <a:r>
              <a:rPr lang="zh-TW" altLang="en-US" sz="1200" b="0" i="0" kern="1200" dirty="0">
                <a:solidFill>
                  <a:schemeClr val="tx1"/>
                </a:solidFill>
                <a:effectLst/>
                <a:latin typeface="+mj-ea"/>
                <a:ea typeface="+mj-ea"/>
                <a:cs typeface="+mn-cs"/>
              </a:rPr>
              <a:t>技術</a:t>
            </a:r>
          </a:p>
          <a:p>
            <a:r>
              <a:rPr lang="zh-TW" altLang="en-US" sz="1200" b="0" i="0" kern="1200" dirty="0">
                <a:solidFill>
                  <a:schemeClr val="tx1"/>
                </a:solidFill>
                <a:effectLst/>
                <a:latin typeface="+mj-ea"/>
                <a:ea typeface="+mj-ea"/>
                <a:cs typeface="+mn-cs"/>
              </a:rPr>
              <a:t>企業的</a:t>
            </a:r>
          </a:p>
          <a:p>
            <a:r>
              <a:rPr lang="zh-TW" altLang="en-US" sz="1200" b="1" i="0" kern="1200" dirty="0">
                <a:solidFill>
                  <a:schemeClr val="tx1"/>
                </a:solidFill>
                <a:effectLst/>
                <a:latin typeface="+mj-ea"/>
                <a:ea typeface="+mj-ea"/>
                <a:cs typeface="+mn-cs"/>
              </a:rPr>
              <a:t>成功的</a:t>
            </a:r>
            <a:endParaRPr lang="zh-TW" altLang="en-US" sz="1200" b="0" i="0" kern="1200" dirty="0">
              <a:solidFill>
                <a:schemeClr val="tx1"/>
              </a:solidFill>
              <a:effectLst/>
              <a:latin typeface="+mj-ea"/>
              <a:ea typeface="+mj-ea"/>
              <a:cs typeface="+mn-cs"/>
            </a:endParaRPr>
          </a:p>
          <a:p>
            <a:r>
              <a:rPr lang="zh-TW" altLang="en-US" sz="1200" b="0" i="0" kern="1200" dirty="0">
                <a:solidFill>
                  <a:schemeClr val="tx1"/>
                </a:solidFill>
                <a:effectLst/>
                <a:latin typeface="+mj-ea"/>
                <a:ea typeface="+mj-ea"/>
                <a:cs typeface="+mn-cs"/>
              </a:rPr>
              <a:t>領導</a:t>
            </a:r>
          </a:p>
          <a:p>
            <a:r>
              <a:rPr lang="zh-TW" altLang="en-US" sz="1200" b="0" i="0" kern="1200" dirty="0">
                <a:solidFill>
                  <a:schemeClr val="tx1"/>
                </a:solidFill>
                <a:effectLst/>
                <a:latin typeface="+mj-ea"/>
                <a:ea typeface="+mj-ea"/>
                <a:cs typeface="+mn-cs"/>
              </a:rPr>
              <a:t>有信心</a:t>
            </a:r>
          </a:p>
          <a:p>
            <a:endParaRPr lang="en-US" altLang="zh-TW" sz="1200" b="1" i="0" kern="1200" dirty="0">
              <a:solidFill>
                <a:schemeClr val="tx1"/>
              </a:solidFill>
              <a:effectLst/>
              <a:latin typeface="+mj-ea"/>
              <a:ea typeface="+mj-ea"/>
              <a:cs typeface="+mn-cs"/>
            </a:endParaRPr>
          </a:p>
          <a:p>
            <a:r>
              <a:rPr lang="zh-TW" altLang="en-US" sz="1200" b="1" i="0" kern="1200" dirty="0">
                <a:solidFill>
                  <a:schemeClr val="tx1"/>
                </a:solidFill>
                <a:effectLst/>
                <a:latin typeface="+mj-ea"/>
                <a:ea typeface="+mj-ea"/>
                <a:cs typeface="+mn-cs"/>
              </a:rPr>
              <a:t>老練 </a:t>
            </a:r>
            <a:r>
              <a:rPr lang="en-US" altLang="zh-TW" sz="1200" b="1" i="0" kern="1200" dirty="0">
                <a:solidFill>
                  <a:schemeClr val="tx1"/>
                </a:solidFill>
                <a:effectLst/>
                <a:latin typeface="+mj-ea"/>
                <a:ea typeface="+mj-ea"/>
                <a:cs typeface="+mn-cs"/>
              </a:rPr>
              <a:t>/ </a:t>
            </a:r>
            <a:r>
              <a:rPr lang="zh-TW" altLang="en-US" sz="1200" b="1" i="0" kern="1200" dirty="0">
                <a:solidFill>
                  <a:schemeClr val="tx1"/>
                </a:solidFill>
                <a:effectLst/>
                <a:latin typeface="+mj-ea"/>
                <a:ea typeface="+mj-ea"/>
                <a:cs typeface="+mn-cs"/>
              </a:rPr>
              <a:t>氣質 </a:t>
            </a:r>
            <a:r>
              <a:rPr lang="en-US" altLang="zh-TW" sz="1200" b="1" i="0" kern="1200" dirty="0">
                <a:solidFill>
                  <a:schemeClr val="tx1"/>
                </a:solidFill>
                <a:effectLst/>
                <a:latin typeface="+mj-ea"/>
                <a:ea typeface="+mj-ea"/>
                <a:cs typeface="+mn-cs"/>
              </a:rPr>
              <a:t>(</a:t>
            </a:r>
            <a:r>
              <a:rPr lang="en" altLang="zh-TW" sz="1200" b="1" i="0" kern="1200" dirty="0">
                <a:solidFill>
                  <a:schemeClr val="tx1"/>
                </a:solidFill>
                <a:effectLst/>
                <a:latin typeface="+mj-ea"/>
                <a:ea typeface="+mj-ea"/>
                <a:cs typeface="+mn-cs"/>
              </a:rPr>
              <a:t>Sophistication)</a:t>
            </a:r>
          </a:p>
          <a:p>
            <a:r>
              <a:rPr lang="zh-TW" altLang="en-US" sz="1200" b="1" i="0" kern="1200" dirty="0">
                <a:solidFill>
                  <a:schemeClr val="tx1"/>
                </a:solidFill>
                <a:effectLst/>
                <a:latin typeface="+mj-ea"/>
                <a:ea typeface="+mj-ea"/>
                <a:cs typeface="+mn-cs"/>
              </a:rPr>
              <a:t>上流</a:t>
            </a:r>
            <a:endParaRPr lang="zh-TW" altLang="en-US" sz="1200" b="0" i="0" kern="1200" dirty="0">
              <a:solidFill>
                <a:schemeClr val="tx1"/>
              </a:solidFill>
              <a:effectLst/>
              <a:latin typeface="+mj-ea"/>
              <a:ea typeface="+mj-ea"/>
              <a:cs typeface="+mn-cs"/>
            </a:endParaRPr>
          </a:p>
          <a:p>
            <a:r>
              <a:rPr lang="zh-TW" altLang="en-US" sz="1200" b="0" i="0" kern="1200" dirty="0">
                <a:solidFill>
                  <a:schemeClr val="tx1"/>
                </a:solidFill>
                <a:effectLst/>
                <a:latin typeface="+mj-ea"/>
                <a:ea typeface="+mj-ea"/>
                <a:cs typeface="+mn-cs"/>
              </a:rPr>
              <a:t>富有魅力的</a:t>
            </a:r>
          </a:p>
          <a:p>
            <a:r>
              <a:rPr lang="zh-TW" altLang="en-US" sz="1200" b="0" i="0" kern="1200" dirty="0">
                <a:solidFill>
                  <a:schemeClr val="tx1"/>
                </a:solidFill>
                <a:effectLst/>
                <a:latin typeface="+mj-ea"/>
                <a:ea typeface="+mj-ea"/>
                <a:cs typeface="+mn-cs"/>
              </a:rPr>
              <a:t>好看</a:t>
            </a:r>
          </a:p>
          <a:p>
            <a:r>
              <a:rPr lang="zh-TW" altLang="en-US" sz="1200" b="1" i="0" kern="1200" dirty="0">
                <a:solidFill>
                  <a:schemeClr val="tx1"/>
                </a:solidFill>
                <a:effectLst/>
                <a:latin typeface="+mj-ea"/>
                <a:ea typeface="+mj-ea"/>
                <a:cs typeface="+mn-cs"/>
              </a:rPr>
              <a:t>迷人的</a:t>
            </a:r>
            <a:endParaRPr lang="zh-TW" altLang="en-US" sz="1200" b="0" i="0" kern="1200" dirty="0">
              <a:solidFill>
                <a:schemeClr val="tx1"/>
              </a:solidFill>
              <a:effectLst/>
              <a:latin typeface="+mj-ea"/>
              <a:ea typeface="+mj-ea"/>
              <a:cs typeface="+mn-cs"/>
            </a:endParaRPr>
          </a:p>
          <a:p>
            <a:r>
              <a:rPr lang="zh-TW" altLang="en-US" sz="1200" b="0" i="0" kern="1200" dirty="0">
                <a:solidFill>
                  <a:schemeClr val="tx1"/>
                </a:solidFill>
                <a:effectLst/>
                <a:latin typeface="+mj-ea"/>
                <a:ea typeface="+mj-ea"/>
                <a:cs typeface="+mn-cs"/>
              </a:rPr>
              <a:t>女性的</a:t>
            </a:r>
          </a:p>
          <a:p>
            <a:r>
              <a:rPr lang="zh-TW" altLang="en-US" sz="1200" b="0" i="0" kern="1200" dirty="0">
                <a:solidFill>
                  <a:schemeClr val="tx1"/>
                </a:solidFill>
                <a:effectLst/>
                <a:latin typeface="+mj-ea"/>
                <a:ea typeface="+mj-ea"/>
                <a:cs typeface="+mn-cs"/>
              </a:rPr>
              <a:t>順滑</a:t>
            </a:r>
          </a:p>
          <a:p>
            <a:endParaRPr lang="en-US" altLang="zh-TW" sz="1200" b="1" i="0" kern="1200" dirty="0">
              <a:solidFill>
                <a:schemeClr val="tx1"/>
              </a:solidFill>
              <a:effectLst/>
              <a:latin typeface="+mj-ea"/>
              <a:ea typeface="+mj-ea"/>
              <a:cs typeface="+mn-cs"/>
            </a:endParaRPr>
          </a:p>
          <a:p>
            <a:r>
              <a:rPr lang="zh-TW" altLang="en-US" sz="1200" b="1" i="0" kern="1200" dirty="0">
                <a:solidFill>
                  <a:schemeClr val="tx1"/>
                </a:solidFill>
                <a:effectLst/>
                <a:latin typeface="+mj-ea"/>
                <a:ea typeface="+mj-ea"/>
                <a:cs typeface="+mn-cs"/>
              </a:rPr>
              <a:t>粗獷 </a:t>
            </a:r>
            <a:r>
              <a:rPr lang="en-US" altLang="zh-TW" sz="1200" b="1" i="0" kern="1200" dirty="0">
                <a:solidFill>
                  <a:schemeClr val="tx1"/>
                </a:solidFill>
                <a:effectLst/>
                <a:latin typeface="+mj-ea"/>
                <a:ea typeface="+mj-ea"/>
                <a:cs typeface="+mn-cs"/>
              </a:rPr>
              <a:t>(</a:t>
            </a:r>
            <a:r>
              <a:rPr lang="en" altLang="zh-TW" sz="1200" b="1" i="0" kern="1200" dirty="0">
                <a:solidFill>
                  <a:schemeClr val="tx1"/>
                </a:solidFill>
                <a:effectLst/>
                <a:latin typeface="+mj-ea"/>
                <a:ea typeface="+mj-ea"/>
                <a:cs typeface="+mn-cs"/>
              </a:rPr>
              <a:t>Ruggedness)</a:t>
            </a:r>
          </a:p>
          <a:p>
            <a:r>
              <a:rPr lang="zh-TW" altLang="en-US" sz="1200" b="1" i="0" kern="1200" dirty="0">
                <a:solidFill>
                  <a:schemeClr val="tx1"/>
                </a:solidFill>
                <a:effectLst/>
                <a:latin typeface="+mj-ea"/>
                <a:ea typeface="+mj-ea"/>
                <a:cs typeface="+mn-cs"/>
              </a:rPr>
              <a:t>戶外的</a:t>
            </a:r>
            <a:endParaRPr lang="zh-TW" altLang="en-US" sz="1200" b="0" i="0" kern="1200" dirty="0">
              <a:solidFill>
                <a:schemeClr val="tx1"/>
              </a:solidFill>
              <a:effectLst/>
              <a:latin typeface="+mj-ea"/>
              <a:ea typeface="+mj-ea"/>
              <a:cs typeface="+mn-cs"/>
            </a:endParaRPr>
          </a:p>
          <a:p>
            <a:r>
              <a:rPr lang="zh-TW" altLang="en-US" sz="1200" b="0" i="0" kern="1200" dirty="0">
                <a:solidFill>
                  <a:schemeClr val="tx1"/>
                </a:solidFill>
                <a:effectLst/>
                <a:latin typeface="+mj-ea"/>
                <a:ea typeface="+mj-ea"/>
                <a:cs typeface="+mn-cs"/>
              </a:rPr>
              <a:t>陽剛的</a:t>
            </a:r>
          </a:p>
          <a:p>
            <a:r>
              <a:rPr lang="zh-TW" altLang="en-US" sz="1200" b="0" i="0" kern="1200" dirty="0">
                <a:solidFill>
                  <a:schemeClr val="tx1"/>
                </a:solidFill>
                <a:effectLst/>
                <a:latin typeface="+mj-ea"/>
                <a:ea typeface="+mj-ea"/>
                <a:cs typeface="+mn-cs"/>
              </a:rPr>
              <a:t>西部的</a:t>
            </a:r>
          </a:p>
          <a:p>
            <a:r>
              <a:rPr lang="zh-TW" altLang="en-US" sz="1200" b="1" i="0" kern="1200" dirty="0">
                <a:solidFill>
                  <a:schemeClr val="tx1"/>
                </a:solidFill>
                <a:effectLst/>
                <a:latin typeface="+mj-ea"/>
                <a:ea typeface="+mj-ea"/>
                <a:cs typeface="+mn-cs"/>
              </a:rPr>
              <a:t>強韌</a:t>
            </a:r>
            <a:endParaRPr lang="zh-TW" altLang="en-US" sz="1200" b="0" i="0" kern="1200" dirty="0">
              <a:solidFill>
                <a:schemeClr val="tx1"/>
              </a:solidFill>
              <a:effectLst/>
              <a:latin typeface="+mj-ea"/>
              <a:ea typeface="+mj-ea"/>
              <a:cs typeface="+mn-cs"/>
            </a:endParaRPr>
          </a:p>
          <a:p>
            <a:r>
              <a:rPr lang="zh-TW" altLang="en-US" sz="1200" b="0" i="0" kern="1200" dirty="0">
                <a:solidFill>
                  <a:schemeClr val="tx1"/>
                </a:solidFill>
                <a:effectLst/>
                <a:latin typeface="+mj-ea"/>
                <a:ea typeface="+mj-ea"/>
                <a:cs typeface="+mn-cs"/>
              </a:rPr>
              <a:t>崎嶇不平 </a:t>
            </a:r>
            <a:r>
              <a:rPr lang="en-US" altLang="zh-TW" sz="1200" b="0" i="0" kern="1200" dirty="0">
                <a:solidFill>
                  <a:schemeClr val="tx1"/>
                </a:solidFill>
                <a:effectLst/>
                <a:latin typeface="+mj-ea"/>
                <a:ea typeface="+mj-ea"/>
                <a:cs typeface="+mn-cs"/>
              </a:rPr>
              <a:t>/ </a:t>
            </a:r>
            <a:r>
              <a:rPr lang="zh-TW" altLang="en-US" sz="1200" b="0" i="0" kern="1200" dirty="0">
                <a:solidFill>
                  <a:schemeClr val="tx1"/>
                </a:solidFill>
                <a:effectLst/>
                <a:latin typeface="+mj-ea"/>
                <a:ea typeface="+mj-ea"/>
                <a:cs typeface="+mn-cs"/>
              </a:rPr>
              <a:t>堅固耐用</a:t>
            </a:r>
          </a:p>
          <a:p>
            <a:r>
              <a:rPr lang="zh-TW" altLang="en-US" dirty="0"/>
              <a:t/>
            </a:r>
            <a:br>
              <a:rPr lang="zh-TW" altLang="en-US" dirty="0"/>
            </a:br>
            <a:endParaRPr kumimoji="1" lang="zh-TW" altLang="en-US" dirty="0"/>
          </a:p>
        </p:txBody>
      </p:sp>
      <p:sp>
        <p:nvSpPr>
          <p:cNvPr id="4" name="投影片編號版面配置區 3"/>
          <p:cNvSpPr>
            <a:spLocks noGrp="1"/>
          </p:cNvSpPr>
          <p:nvPr>
            <p:ph type="sldNum" sz="quarter" idx="5"/>
          </p:nvPr>
        </p:nvSpPr>
        <p:spPr/>
        <p:txBody>
          <a:bodyPr/>
          <a:lstStyle/>
          <a:p>
            <a:fld id="{8DAEC444-603B-4F09-9A06-5917518DD901}" type="slidenum">
              <a:rPr lang="en-US" altLang="zh-TW" smtClean="0"/>
              <a:pPr/>
              <a:t>29</a:t>
            </a:fld>
            <a:endParaRPr lang="zh-TW" altLang="en-US" dirty="0"/>
          </a:p>
        </p:txBody>
      </p:sp>
    </p:spTree>
    <p:extLst>
      <p:ext uri="{BB962C8B-B14F-4D97-AF65-F5344CB8AC3E}">
        <p14:creationId xmlns:p14="http://schemas.microsoft.com/office/powerpoint/2010/main" val="2643985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200" b="1" i="0" kern="1200" dirty="0">
                <a:solidFill>
                  <a:schemeClr val="tx1"/>
                </a:solidFill>
                <a:effectLst/>
                <a:latin typeface="+mj-ea"/>
                <a:ea typeface="+mj-ea"/>
                <a:cs typeface="+mn-cs"/>
              </a:rPr>
              <a:t/>
            </a:r>
            <a:br>
              <a:rPr lang="en-US" altLang="zh-TW" sz="1200" b="1" i="0" kern="1200" dirty="0">
                <a:solidFill>
                  <a:schemeClr val="tx1"/>
                </a:solidFill>
                <a:effectLst/>
                <a:latin typeface="+mj-ea"/>
                <a:ea typeface="+mj-ea"/>
                <a:cs typeface="+mn-cs"/>
              </a:rPr>
            </a:br>
            <a:r>
              <a:rPr lang="zh-TW" altLang="en-US" sz="1200" b="0" i="0" kern="1200" dirty="0">
                <a:solidFill>
                  <a:schemeClr val="tx1"/>
                </a:solidFill>
                <a:effectLst/>
                <a:latin typeface="+mj-ea"/>
                <a:ea typeface="+mj-ea"/>
                <a:cs typeface="+mn-cs"/>
              </a:rPr>
              <a:t>成功案例：</a:t>
            </a:r>
            <a:r>
              <a:rPr lang="en" altLang="zh-TW" sz="1200" b="0" i="0" kern="1200" dirty="0">
                <a:solidFill>
                  <a:schemeClr val="tx1"/>
                </a:solidFill>
                <a:effectLst/>
                <a:latin typeface="+mj-ea"/>
                <a:ea typeface="+mj-ea"/>
                <a:cs typeface="+mn-cs"/>
              </a:rPr>
              <a:t>Coca-Cola </a:t>
            </a:r>
            <a:r>
              <a:rPr lang="zh-TW" altLang="en-US" sz="1200" b="0" i="0" kern="1200" dirty="0">
                <a:solidFill>
                  <a:schemeClr val="tx1"/>
                </a:solidFill>
                <a:effectLst/>
                <a:latin typeface="+mj-ea"/>
                <a:ea typeface="+mj-ea"/>
                <a:cs typeface="+mn-cs"/>
              </a:rPr>
              <a:t>可口可樂、</a:t>
            </a:r>
            <a:r>
              <a:rPr lang="en" altLang="zh-TW" sz="1200" b="0" i="0" kern="1200" dirty="0" err="1">
                <a:solidFill>
                  <a:schemeClr val="tx1"/>
                </a:solidFill>
                <a:effectLst/>
                <a:latin typeface="+mj-ea"/>
                <a:ea typeface="+mj-ea"/>
                <a:cs typeface="+mn-cs"/>
              </a:rPr>
              <a:t>SunnyHills</a:t>
            </a:r>
            <a:r>
              <a:rPr lang="en" altLang="zh-TW" sz="1200" b="0" i="0" kern="1200" dirty="0">
                <a:solidFill>
                  <a:schemeClr val="tx1"/>
                </a:solidFill>
                <a:effectLst/>
                <a:latin typeface="+mj-ea"/>
                <a:ea typeface="+mj-ea"/>
                <a:cs typeface="+mn-cs"/>
              </a:rPr>
              <a:t> </a:t>
            </a:r>
            <a:r>
              <a:rPr lang="zh-TW" altLang="en-US" sz="1200" b="0" i="0" kern="1200" dirty="0">
                <a:solidFill>
                  <a:schemeClr val="tx1"/>
                </a:solidFill>
                <a:effectLst/>
                <a:latin typeface="+mj-ea"/>
                <a:ea typeface="+mj-ea"/>
                <a:cs typeface="+mn-cs"/>
              </a:rPr>
              <a:t>微熱山丘、捷安特、</a:t>
            </a:r>
            <a:r>
              <a:rPr lang="en" altLang="zh-TW" sz="1200" b="0" i="0" kern="1200" dirty="0">
                <a:solidFill>
                  <a:schemeClr val="tx1"/>
                </a:solidFill>
                <a:effectLst/>
                <a:latin typeface="+mj-ea"/>
                <a:ea typeface="+mj-ea"/>
                <a:cs typeface="+mn-cs"/>
              </a:rPr>
              <a:t>Red Bull</a:t>
            </a:r>
            <a:r>
              <a:rPr lang="zh-TW" altLang="en" sz="1200" b="0" i="0" kern="1200" dirty="0">
                <a:solidFill>
                  <a:schemeClr val="tx1"/>
                </a:solidFill>
                <a:effectLst/>
                <a:latin typeface="+mj-ea"/>
                <a:ea typeface="+mj-ea"/>
                <a:cs typeface="+mn-cs"/>
              </a:rPr>
              <a:t>、</a:t>
            </a:r>
            <a:r>
              <a:rPr lang="zh-TW" altLang="en-US" sz="1200" b="0" i="0" kern="1200" dirty="0">
                <a:solidFill>
                  <a:schemeClr val="tx1"/>
                </a:solidFill>
                <a:effectLst/>
                <a:latin typeface="+mj-ea"/>
                <a:ea typeface="+mj-ea"/>
                <a:cs typeface="+mn-cs"/>
              </a:rPr>
              <a:t>老虎牙子</a:t>
            </a:r>
            <a:r>
              <a:rPr lang="en-US" altLang="zh-TW" sz="1200" b="0" i="0" kern="1200" dirty="0">
                <a:solidFill>
                  <a:schemeClr val="tx1"/>
                </a:solidFill>
                <a:effectLst/>
                <a:latin typeface="+mj-ea"/>
                <a:ea typeface="+mj-ea"/>
                <a:cs typeface="+mn-cs"/>
              </a:rPr>
              <a:t/>
            </a:r>
            <a:br>
              <a:rPr lang="en-US" altLang="zh-TW" sz="1200" b="0" i="0" kern="1200" dirty="0">
                <a:solidFill>
                  <a:schemeClr val="tx1"/>
                </a:solidFill>
                <a:effectLst/>
                <a:latin typeface="+mj-ea"/>
                <a:ea typeface="+mj-ea"/>
                <a:cs typeface="+mn-cs"/>
              </a:rPr>
            </a:br>
            <a:r>
              <a:rPr lang="zh-TW" altLang="en-US" sz="1200" b="1" i="0" kern="1200" dirty="0">
                <a:solidFill>
                  <a:schemeClr val="tx1"/>
                </a:solidFill>
                <a:effectLst/>
                <a:latin typeface="+mj-ea"/>
                <a:ea typeface="+mj-ea"/>
                <a:cs typeface="+mn-cs"/>
              </a:rPr>
              <a:t>無意義的名字</a:t>
            </a:r>
          </a:p>
          <a:p>
            <a:r>
              <a:rPr lang="zh-TW" altLang="en-US" sz="1200" b="0" i="0" kern="1200" dirty="0">
                <a:solidFill>
                  <a:schemeClr val="tx1"/>
                </a:solidFill>
                <a:effectLst/>
                <a:latin typeface="+mj-ea"/>
                <a:ea typeface="+mj-ea"/>
                <a:cs typeface="+mn-cs"/>
              </a:rPr>
              <a:t>一些品牌名稱沒任何意義 </a:t>
            </a:r>
            <a:r>
              <a:rPr lang="en-US" altLang="zh-TW" sz="1200" b="0" i="0" kern="1200" dirty="0">
                <a:solidFill>
                  <a:schemeClr val="tx1"/>
                </a:solidFill>
                <a:effectLst/>
                <a:latin typeface="+mj-ea"/>
                <a:ea typeface="+mj-ea"/>
                <a:cs typeface="+mn-cs"/>
              </a:rPr>
              <a:t>– </a:t>
            </a:r>
            <a:r>
              <a:rPr lang="zh-TW" altLang="en-US" sz="1200" b="0" i="0" kern="1200" dirty="0">
                <a:solidFill>
                  <a:schemeClr val="tx1"/>
                </a:solidFill>
                <a:effectLst/>
                <a:latin typeface="+mj-ea"/>
                <a:ea typeface="+mj-ea"/>
                <a:cs typeface="+mn-cs"/>
              </a:rPr>
              <a:t>例如 </a:t>
            </a:r>
            <a:r>
              <a:rPr lang="en" altLang="zh-TW" sz="1200" b="0" i="0" kern="1200" dirty="0">
                <a:solidFill>
                  <a:schemeClr val="tx1"/>
                </a:solidFill>
                <a:effectLst/>
                <a:latin typeface="+mj-ea"/>
                <a:ea typeface="+mj-ea"/>
                <a:cs typeface="+mn-cs"/>
              </a:rPr>
              <a:t>Sony</a:t>
            </a:r>
            <a:r>
              <a:rPr lang="zh-TW" altLang="en" sz="1200" b="0" i="0" kern="1200" dirty="0">
                <a:solidFill>
                  <a:schemeClr val="tx1"/>
                </a:solidFill>
                <a:effectLst/>
                <a:latin typeface="+mj-ea"/>
                <a:ea typeface="+mj-ea"/>
                <a:cs typeface="+mn-cs"/>
              </a:rPr>
              <a:t>、</a:t>
            </a:r>
            <a:r>
              <a:rPr lang="en" altLang="zh-TW" sz="1200" b="0" i="0" kern="1200" dirty="0">
                <a:solidFill>
                  <a:schemeClr val="tx1"/>
                </a:solidFill>
                <a:effectLst/>
                <a:latin typeface="+mj-ea"/>
                <a:ea typeface="+mj-ea"/>
                <a:cs typeface="+mn-cs"/>
              </a:rPr>
              <a:t>IKEA… </a:t>
            </a:r>
            <a:r>
              <a:rPr lang="zh-TW" altLang="en-US" sz="1200" b="0" i="0" kern="1200" dirty="0">
                <a:solidFill>
                  <a:schemeClr val="tx1"/>
                </a:solidFill>
                <a:effectLst/>
                <a:latin typeface="+mj-ea"/>
                <a:ea typeface="+mj-ea"/>
                <a:cs typeface="+mn-cs"/>
              </a:rPr>
              <a:t>或和產品完全無關，例如 </a:t>
            </a:r>
            <a:r>
              <a:rPr lang="en" altLang="zh-TW" sz="1200" b="0" i="0" kern="1200" dirty="0">
                <a:solidFill>
                  <a:schemeClr val="tx1"/>
                </a:solidFill>
                <a:effectLst/>
                <a:latin typeface="+mj-ea"/>
                <a:ea typeface="+mj-ea"/>
                <a:cs typeface="+mn-cs"/>
              </a:rPr>
              <a:t>Apple</a:t>
            </a:r>
            <a:r>
              <a:rPr lang="zh-TW" altLang="en" sz="1200" b="0" i="0" kern="1200" dirty="0">
                <a:solidFill>
                  <a:schemeClr val="tx1"/>
                </a:solidFill>
                <a:effectLst/>
                <a:latin typeface="+mj-ea"/>
                <a:ea typeface="+mj-ea"/>
                <a:cs typeface="+mn-cs"/>
              </a:rPr>
              <a:t>。</a:t>
            </a:r>
          </a:p>
          <a:p>
            <a:r>
              <a:rPr lang="zh-TW" altLang="en-US" sz="1200" b="0" i="0" kern="1200" dirty="0">
                <a:solidFill>
                  <a:schemeClr val="tx1"/>
                </a:solidFill>
                <a:effectLst/>
                <a:latin typeface="+mj-ea"/>
                <a:ea typeface="+mj-ea"/>
                <a:cs typeface="+mn-cs"/>
              </a:rPr>
              <a:t>無關、無意義名字的</a:t>
            </a:r>
            <a:r>
              <a:rPr lang="zh-TW" altLang="en-US" sz="1200" b="1" i="0" kern="1200" dirty="0">
                <a:solidFill>
                  <a:schemeClr val="tx1"/>
                </a:solidFill>
                <a:effectLst/>
                <a:latin typeface="+mj-ea"/>
                <a:ea typeface="+mj-ea"/>
                <a:cs typeface="+mn-cs"/>
              </a:rPr>
              <a:t>廣告行銷費用較高</a:t>
            </a:r>
            <a:r>
              <a:rPr lang="zh-TW" altLang="en-US" sz="1200" b="0" i="0" kern="1200" dirty="0">
                <a:solidFill>
                  <a:schemeClr val="tx1"/>
                </a:solidFill>
                <a:effectLst/>
                <a:latin typeface="+mj-ea"/>
                <a:ea typeface="+mj-ea"/>
                <a:cs typeface="+mn-cs"/>
              </a:rPr>
              <a:t>，因為要持續洗腦消費者，把名字和品牌聯想在一起。</a:t>
            </a:r>
          </a:p>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1200" b="1" i="0" kern="1200" dirty="0">
              <a:solidFill>
                <a:schemeClr val="tx1"/>
              </a:solidFill>
              <a:effectLst/>
              <a:latin typeface="+mj-ea"/>
              <a:ea typeface="+mj-ea"/>
              <a:cs typeface="+mn-cs"/>
            </a:endParaRPr>
          </a:p>
          <a:p>
            <a:endParaRPr kumimoji="1" lang="zh-TW" altLang="en-US" dirty="0"/>
          </a:p>
        </p:txBody>
      </p:sp>
      <p:sp>
        <p:nvSpPr>
          <p:cNvPr id="4" name="投影片編號版面配置區 3"/>
          <p:cNvSpPr>
            <a:spLocks noGrp="1"/>
          </p:cNvSpPr>
          <p:nvPr>
            <p:ph type="sldNum" sz="quarter" idx="5"/>
          </p:nvPr>
        </p:nvSpPr>
        <p:spPr/>
        <p:txBody>
          <a:bodyPr/>
          <a:lstStyle/>
          <a:p>
            <a:fld id="{8DAEC444-603B-4F09-9A06-5917518DD901}" type="slidenum">
              <a:rPr lang="en-US" altLang="zh-TW" smtClean="0"/>
              <a:pPr/>
              <a:t>30</a:t>
            </a:fld>
            <a:endParaRPr lang="zh-TW" altLang="en-US" dirty="0"/>
          </a:p>
        </p:txBody>
      </p:sp>
    </p:spTree>
    <p:extLst>
      <p:ext uri="{BB962C8B-B14F-4D97-AF65-F5344CB8AC3E}">
        <p14:creationId xmlns:p14="http://schemas.microsoft.com/office/powerpoint/2010/main" val="17345538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pic>
        <p:nvPicPr>
          <p:cNvPr id="4"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17" y="-361950"/>
            <a:ext cx="1218988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14400" y="1122363"/>
            <a:ext cx="10363200" cy="2387600"/>
          </a:xfrm>
        </p:spPr>
        <p:txBody>
          <a:bodyPr anchor="b"/>
          <a:lstStyle>
            <a:lvl1pPr algn="ctr">
              <a:defRPr sz="6000"/>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smtClean="0"/>
              <a:t>按一下以編輯母片副標題樣式</a:t>
            </a:r>
            <a:endParaRPr lang="en-US" dirty="0"/>
          </a:p>
        </p:txBody>
      </p:sp>
      <p:sp>
        <p:nvSpPr>
          <p:cNvPr id="5" name="Date Placeholder 3"/>
          <p:cNvSpPr>
            <a:spLocks noGrp="1"/>
          </p:cNvSpPr>
          <p:nvPr>
            <p:ph type="dt" sz="half" idx="10"/>
          </p:nvPr>
        </p:nvSpPr>
        <p:spPr/>
        <p:txBody>
          <a:bodyPr/>
          <a:lstStyle>
            <a:lvl1pPr>
              <a:defRPr/>
            </a:lvl1pPr>
          </a:lstStyle>
          <a:p>
            <a:fld id="{4D93554E-6CA0-4251-9898-A44345497F1C}" type="datetimeFigureOut">
              <a:rPr lang="zh-TW" altLang="en-US" smtClean="0"/>
              <a:pPr/>
              <a:t>2021/3/31</a:t>
            </a:fld>
            <a:endParaRPr lang="zh-TW" altLang="en-US"/>
          </a:p>
        </p:txBody>
      </p:sp>
      <p:sp>
        <p:nvSpPr>
          <p:cNvPr id="6" name="Footer Placeholder 4"/>
          <p:cNvSpPr>
            <a:spLocks noGrp="1"/>
          </p:cNvSpPr>
          <p:nvPr>
            <p:ph type="ftr" sz="quarter" idx="11"/>
          </p:nvPr>
        </p:nvSpPr>
        <p:spPr/>
        <p:txBody>
          <a:bodyPr/>
          <a:lstStyle>
            <a:lvl1pPr>
              <a:defRPr/>
            </a:lvl1pPr>
          </a:lstStyle>
          <a:p>
            <a:endParaRPr lang="zh-TW" altLang="en-US"/>
          </a:p>
        </p:txBody>
      </p:sp>
      <p:sp>
        <p:nvSpPr>
          <p:cNvPr id="7" name="Slide Number Placeholder 5"/>
          <p:cNvSpPr>
            <a:spLocks noGrp="1"/>
          </p:cNvSpPr>
          <p:nvPr>
            <p:ph type="sldNum" sz="quarter" idx="12"/>
          </p:nvPr>
        </p:nvSpPr>
        <p:spPr/>
        <p:txBody>
          <a:bodyPr/>
          <a:lstStyle>
            <a:lvl1pPr>
              <a:defRPr/>
            </a:lvl1pPr>
          </a:lstStyle>
          <a:p>
            <a:fld id="{08CC22E9-CF3D-4479-8F38-114518C86D88}" type="slidenum">
              <a:rPr lang="zh-TW" altLang="en-US" smtClean="0"/>
              <a:pPr/>
              <a:t>‹#›</a:t>
            </a:fld>
            <a:endParaRPr lang="zh-TW" altLang="en-US"/>
          </a:p>
        </p:txBody>
      </p:sp>
    </p:spTree>
    <p:extLst>
      <p:ext uri="{BB962C8B-B14F-4D97-AF65-F5344CB8AC3E}">
        <p14:creationId xmlns:p14="http://schemas.microsoft.com/office/powerpoint/2010/main" val="2323579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pic>
        <p:nvPicPr>
          <p:cNvPr id="4"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675606"/>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6" name="Date Placeholder 3"/>
          <p:cNvSpPr>
            <a:spLocks noGrp="1"/>
          </p:cNvSpPr>
          <p:nvPr>
            <p:ph type="dt" sz="half" idx="10"/>
          </p:nvPr>
        </p:nvSpPr>
        <p:spPr/>
        <p:txBody>
          <a:bodyPr/>
          <a:lstStyle>
            <a:lvl1pPr>
              <a:defRPr/>
            </a:lvl1pPr>
          </a:lstStyle>
          <a:p>
            <a:pPr rtl="0"/>
            <a:fld id="{B4D4E96D-83EA-4B8B-9F32-777894A6997D}" type="datetime1">
              <a:rPr lang="zh-TW" altLang="en-US" smtClean="0"/>
              <a:pPr rtl="0"/>
              <a:t>2021/3/31</a:t>
            </a:fld>
            <a:endParaRPr lang="zh-TW" altLang="en-US" dirty="0"/>
          </a:p>
        </p:txBody>
      </p:sp>
      <p:sp>
        <p:nvSpPr>
          <p:cNvPr id="7" name="Footer Placeholder 4"/>
          <p:cNvSpPr>
            <a:spLocks noGrp="1"/>
          </p:cNvSpPr>
          <p:nvPr>
            <p:ph type="ftr" sz="quarter" idx="11"/>
          </p:nvPr>
        </p:nvSpPr>
        <p:spPr/>
        <p:txBody>
          <a:bodyPr/>
          <a:lstStyle>
            <a:lvl1pPr>
              <a:defRPr/>
            </a:lvl1pPr>
          </a:lstStyle>
          <a:p>
            <a:pPr rtl="0"/>
            <a:endParaRPr lang="zh-TW" altLang="en-US" dirty="0"/>
          </a:p>
        </p:txBody>
      </p:sp>
      <p:sp>
        <p:nvSpPr>
          <p:cNvPr id="8" name="Slide Number Placeholder 5"/>
          <p:cNvSpPr>
            <a:spLocks noGrp="1"/>
          </p:cNvSpPr>
          <p:nvPr>
            <p:ph type="sldNum" sz="quarter" idx="12"/>
          </p:nvPr>
        </p:nvSpPr>
        <p:spPr/>
        <p:txBody>
          <a:bodyPr/>
          <a:lstStyle>
            <a:lvl1pPr>
              <a:defRPr/>
            </a:lvl1pPr>
          </a:lstStyle>
          <a:p>
            <a:pPr rtl="0"/>
            <a:fld id="{B13333A4-2EF1-4B79-B68C-AB20E66B4822}" type="slidenum">
              <a:rPr lang="en-US" altLang="zh-TW" smtClean="0"/>
              <a:pPr rtl="0"/>
              <a:t>‹#›</a:t>
            </a:fld>
            <a:endParaRPr lang="zh-TW" altLang="en-US" dirty="0"/>
          </a:p>
        </p:txBody>
      </p:sp>
    </p:spTree>
    <p:extLst>
      <p:ext uri="{BB962C8B-B14F-4D97-AF65-F5344CB8AC3E}">
        <p14:creationId xmlns:p14="http://schemas.microsoft.com/office/powerpoint/2010/main" val="1216694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pic>
        <p:nvPicPr>
          <p:cNvPr id="4"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25501"/>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8724901" y="365125"/>
            <a:ext cx="2628900" cy="5811838"/>
          </a:xfrm>
        </p:spPr>
        <p:txBody>
          <a:bodyPr vert="eaVert"/>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6" name="Date Placeholder 3"/>
          <p:cNvSpPr>
            <a:spLocks noGrp="1"/>
          </p:cNvSpPr>
          <p:nvPr>
            <p:ph type="dt" sz="half" idx="10"/>
          </p:nvPr>
        </p:nvSpPr>
        <p:spPr/>
        <p:txBody>
          <a:bodyPr/>
          <a:lstStyle>
            <a:lvl1pPr>
              <a:defRPr/>
            </a:lvl1pPr>
          </a:lstStyle>
          <a:p>
            <a:pPr rtl="0"/>
            <a:fld id="{D8EA38D9-D339-4D44-A6EC-9EA4AF8EDA2D}" type="datetime1">
              <a:rPr lang="zh-TW" altLang="en-US" smtClean="0"/>
              <a:pPr rtl="0"/>
              <a:t>2021/3/31</a:t>
            </a:fld>
            <a:endParaRPr lang="zh-TW" altLang="en-US" dirty="0"/>
          </a:p>
        </p:txBody>
      </p:sp>
      <p:sp>
        <p:nvSpPr>
          <p:cNvPr id="7" name="Footer Placeholder 4"/>
          <p:cNvSpPr>
            <a:spLocks noGrp="1"/>
          </p:cNvSpPr>
          <p:nvPr>
            <p:ph type="ftr" sz="quarter" idx="11"/>
          </p:nvPr>
        </p:nvSpPr>
        <p:spPr/>
        <p:txBody>
          <a:bodyPr/>
          <a:lstStyle>
            <a:lvl1pPr>
              <a:defRPr/>
            </a:lvl1pPr>
          </a:lstStyle>
          <a:p>
            <a:pPr rtl="0"/>
            <a:endParaRPr lang="zh-TW" altLang="en-US" dirty="0"/>
          </a:p>
        </p:txBody>
      </p:sp>
      <p:sp>
        <p:nvSpPr>
          <p:cNvPr id="8" name="Slide Number Placeholder 5"/>
          <p:cNvSpPr>
            <a:spLocks noGrp="1"/>
          </p:cNvSpPr>
          <p:nvPr>
            <p:ph type="sldNum" sz="quarter" idx="12"/>
          </p:nvPr>
        </p:nvSpPr>
        <p:spPr/>
        <p:txBody>
          <a:bodyPr/>
          <a:lstStyle>
            <a:lvl1pPr>
              <a:defRPr/>
            </a:lvl1pPr>
          </a:lstStyle>
          <a:p>
            <a:pPr rtl="0"/>
            <a:fld id="{B13333A4-2EF1-4B79-B68C-AB20E66B4822}" type="slidenum">
              <a:rPr lang="en-US" altLang="zh-TW" smtClean="0"/>
              <a:pPr rtl="0"/>
              <a:t>‹#›</a:t>
            </a:fld>
            <a:endParaRPr lang="zh-TW" altLang="en-US" dirty="0"/>
          </a:p>
        </p:txBody>
      </p:sp>
    </p:spTree>
    <p:extLst>
      <p:ext uri="{BB962C8B-B14F-4D97-AF65-F5344CB8AC3E}">
        <p14:creationId xmlns:p14="http://schemas.microsoft.com/office/powerpoint/2010/main" val="3089592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pic>
        <p:nvPicPr>
          <p:cNvPr id="4"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357" y="1630364"/>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idx="1"/>
          </p:nvPr>
        </p:nvSpPr>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6" name="Date Placeholder 3"/>
          <p:cNvSpPr>
            <a:spLocks noGrp="1"/>
          </p:cNvSpPr>
          <p:nvPr>
            <p:ph type="dt" sz="half" idx="10"/>
          </p:nvPr>
        </p:nvSpPr>
        <p:spPr/>
        <p:txBody>
          <a:bodyPr/>
          <a:lstStyle>
            <a:lvl1pPr>
              <a:defRPr/>
            </a:lvl1pPr>
          </a:lstStyle>
          <a:p>
            <a:fld id="{B0F79CCC-8F50-4C9E-BAB0-C6E076A2FCD7}" type="datetime1">
              <a:rPr lang="zh-TW" altLang="en-US" smtClean="0"/>
              <a:pPr/>
              <a:t>2021/3/31</a:t>
            </a:fld>
            <a:endParaRPr lang="zh-TW" altLang="en-US" dirty="0"/>
          </a:p>
        </p:txBody>
      </p:sp>
      <p:sp>
        <p:nvSpPr>
          <p:cNvPr id="7" name="Footer Placeholder 4"/>
          <p:cNvSpPr>
            <a:spLocks noGrp="1"/>
          </p:cNvSpPr>
          <p:nvPr>
            <p:ph type="ftr" sz="quarter" idx="11"/>
          </p:nvPr>
        </p:nvSpPr>
        <p:spPr/>
        <p:txBody>
          <a:bodyPr/>
          <a:lstStyle>
            <a:lvl1pPr>
              <a:defRPr/>
            </a:lvl1pPr>
          </a:lstStyle>
          <a:p>
            <a:endParaRPr lang="zh-TW" altLang="en-US" dirty="0"/>
          </a:p>
        </p:txBody>
      </p:sp>
      <p:sp>
        <p:nvSpPr>
          <p:cNvPr id="8" name="Slide Number Placeholder 5"/>
          <p:cNvSpPr>
            <a:spLocks noGrp="1"/>
          </p:cNvSpPr>
          <p:nvPr>
            <p:ph type="sldNum" sz="quarter" idx="12"/>
          </p:nvPr>
        </p:nvSpPr>
        <p:spPr>
          <a:xfrm>
            <a:off x="9448800" y="6492876"/>
            <a:ext cx="2743200" cy="365125"/>
          </a:xfrm>
        </p:spPr>
        <p:txBody>
          <a:bodyPr/>
          <a:lstStyle>
            <a:lvl1pPr>
              <a:defRPr/>
            </a:lvl1pPr>
          </a:lstStyle>
          <a:p>
            <a:fld id="{B13333A4-2EF1-4B79-B68C-AB20E66B4822}" type="slidenum">
              <a:rPr lang="en-US" altLang="zh-TW" smtClean="0"/>
              <a:pPr/>
              <a:t>‹#›</a:t>
            </a:fld>
            <a:endParaRPr lang="zh-TW" altLang="en-US" dirty="0"/>
          </a:p>
        </p:txBody>
      </p:sp>
    </p:spTree>
    <p:extLst>
      <p:ext uri="{BB962C8B-B14F-4D97-AF65-F5344CB8AC3E}">
        <p14:creationId xmlns:p14="http://schemas.microsoft.com/office/powerpoint/2010/main" val="3669310235"/>
      </p:ext>
    </p:extLst>
  </p:cSld>
  <p:clrMapOvr>
    <a:masterClrMapping/>
  </p:clrMapOvr>
  <p:timing>
    <p:tnLst>
      <p:par>
        <p:cTn id="1" dur="indefinite" restart="never" nodeType="tmRoot"/>
      </p:par>
    </p:tnLst>
  </p:timing>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pic>
        <p:nvPicPr>
          <p:cNvPr id="4"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25501"/>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1851" y="1709740"/>
            <a:ext cx="10515600" cy="2852737"/>
          </a:xfrm>
        </p:spPr>
        <p:txBody>
          <a:bodyPr anchor="b"/>
          <a:lstStyle>
            <a:lvl1pPr>
              <a:defRPr sz="6000"/>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smtClean="0"/>
              <a:t>編輯母片文字樣式</a:t>
            </a:r>
          </a:p>
        </p:txBody>
      </p:sp>
      <p:sp>
        <p:nvSpPr>
          <p:cNvPr id="6" name="Date Placeholder 3"/>
          <p:cNvSpPr>
            <a:spLocks noGrp="1"/>
          </p:cNvSpPr>
          <p:nvPr>
            <p:ph type="dt" sz="half" idx="10"/>
          </p:nvPr>
        </p:nvSpPr>
        <p:spPr/>
        <p:txBody>
          <a:bodyPr/>
          <a:lstStyle>
            <a:lvl1pPr>
              <a:defRPr/>
            </a:lvl1pPr>
          </a:lstStyle>
          <a:p>
            <a:fld id="{4D93554E-6CA0-4251-9898-A44345497F1C}" type="datetimeFigureOut">
              <a:rPr lang="zh-TW" altLang="en-US" smtClean="0"/>
              <a:pPr/>
              <a:t>2021/3/31</a:t>
            </a:fld>
            <a:endParaRPr lang="zh-TW" altLang="en-US"/>
          </a:p>
        </p:txBody>
      </p:sp>
      <p:sp>
        <p:nvSpPr>
          <p:cNvPr id="7" name="Footer Placeholder 4"/>
          <p:cNvSpPr>
            <a:spLocks noGrp="1"/>
          </p:cNvSpPr>
          <p:nvPr>
            <p:ph type="ftr" sz="quarter" idx="11"/>
          </p:nvPr>
        </p:nvSpPr>
        <p:spPr/>
        <p:txBody>
          <a:bodyPr/>
          <a:lstStyle>
            <a:lvl1pPr>
              <a:defRPr/>
            </a:lvl1pPr>
          </a:lstStyle>
          <a:p>
            <a:endParaRPr lang="zh-TW" altLang="en-US"/>
          </a:p>
        </p:txBody>
      </p:sp>
      <p:sp>
        <p:nvSpPr>
          <p:cNvPr id="8" name="Slide Number Placeholder 5"/>
          <p:cNvSpPr>
            <a:spLocks noGrp="1"/>
          </p:cNvSpPr>
          <p:nvPr>
            <p:ph type="sldNum" sz="quarter" idx="12"/>
          </p:nvPr>
        </p:nvSpPr>
        <p:spPr/>
        <p:txBody>
          <a:bodyPr/>
          <a:lstStyle>
            <a:lvl1pPr>
              <a:defRPr/>
            </a:lvl1pPr>
          </a:lstStyle>
          <a:p>
            <a:fld id="{08CC22E9-CF3D-4479-8F38-114518C86D88}" type="slidenum">
              <a:rPr lang="zh-TW" altLang="en-US" smtClean="0"/>
              <a:pPr/>
              <a:t>‹#›</a:t>
            </a:fld>
            <a:endParaRPr lang="zh-TW" altLang="en-US"/>
          </a:p>
        </p:txBody>
      </p:sp>
    </p:spTree>
    <p:extLst>
      <p:ext uri="{BB962C8B-B14F-4D97-AF65-F5344CB8AC3E}">
        <p14:creationId xmlns:p14="http://schemas.microsoft.com/office/powerpoint/2010/main" val="2431346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pic>
        <p:nvPicPr>
          <p:cNvPr id="5"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701717"/>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4"/>
          <p:cNvSpPr>
            <a:spLocks noGrp="1"/>
          </p:cNvSpPr>
          <p:nvPr>
            <p:ph type="dt" sz="half" idx="10"/>
          </p:nvPr>
        </p:nvSpPr>
        <p:spPr/>
        <p:txBody>
          <a:bodyPr/>
          <a:lstStyle>
            <a:lvl1pPr>
              <a:defRPr/>
            </a:lvl1pPr>
          </a:lstStyle>
          <a:p>
            <a:fld id="{B0F79CCC-8F50-4C9E-BAB0-C6E076A2FCD7}" type="datetime1">
              <a:rPr lang="zh-TW" altLang="en-US" smtClean="0"/>
              <a:pPr/>
              <a:t>2021/3/31</a:t>
            </a:fld>
            <a:endParaRPr lang="zh-TW" altLang="en-US" dirty="0"/>
          </a:p>
        </p:txBody>
      </p:sp>
      <p:sp>
        <p:nvSpPr>
          <p:cNvPr id="8" name="Footer Placeholder 5"/>
          <p:cNvSpPr>
            <a:spLocks noGrp="1"/>
          </p:cNvSpPr>
          <p:nvPr>
            <p:ph type="ftr" sz="quarter" idx="11"/>
          </p:nvPr>
        </p:nvSpPr>
        <p:spPr/>
        <p:txBody>
          <a:bodyPr/>
          <a:lstStyle>
            <a:lvl1pPr>
              <a:defRPr/>
            </a:lvl1pPr>
          </a:lstStyle>
          <a:p>
            <a:endParaRPr lang="zh-TW" altLang="en-US" dirty="0"/>
          </a:p>
        </p:txBody>
      </p:sp>
      <p:sp>
        <p:nvSpPr>
          <p:cNvPr id="9" name="Slide Number Placeholder 6"/>
          <p:cNvSpPr>
            <a:spLocks noGrp="1"/>
          </p:cNvSpPr>
          <p:nvPr>
            <p:ph type="sldNum" sz="quarter" idx="12"/>
          </p:nvPr>
        </p:nvSpPr>
        <p:spPr/>
        <p:txBody>
          <a:bodyPr/>
          <a:lstStyle>
            <a:lvl1pPr>
              <a:defRPr/>
            </a:lvl1pPr>
          </a:lstStyle>
          <a:p>
            <a:fld id="{B13333A4-2EF1-4B79-B68C-AB20E66B4822}" type="slidenum">
              <a:rPr lang="en-US" altLang="zh-TW" smtClean="0"/>
              <a:pPr/>
              <a:t>‹#›</a:t>
            </a:fld>
            <a:endParaRPr lang="zh-TW" altLang="en-US" dirty="0"/>
          </a:p>
        </p:txBody>
      </p:sp>
    </p:spTree>
    <p:extLst>
      <p:ext uri="{BB962C8B-B14F-4D97-AF65-F5344CB8AC3E}">
        <p14:creationId xmlns:p14="http://schemas.microsoft.com/office/powerpoint/2010/main" val="3877765692"/>
      </p:ext>
    </p:extLst>
  </p:cSld>
  <p:clrMapOvr>
    <a:masterClrMapping/>
  </p:clrMapOvr>
  <p:timing>
    <p:tnLst>
      <p:par>
        <p:cTn id="1" dur="indefinite" restart="never" nodeType="tmRoot"/>
      </p:par>
    </p:tnLst>
  </p:timing>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pic>
        <p:nvPicPr>
          <p:cNvPr id="7"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00" y="1556792"/>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9788" y="365127"/>
            <a:ext cx="10515600" cy="1325563"/>
          </a:xfrm>
        </p:spPr>
        <p:txBody>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4" name="Content Placeholder 3"/>
          <p:cNvSpPr>
            <a:spLocks noGrp="1"/>
          </p:cNvSpPr>
          <p:nvPr>
            <p:ph sz="half" idx="2"/>
          </p:nvPr>
        </p:nvSpPr>
        <p:spPr>
          <a:xfrm>
            <a:off x="839789" y="2505075"/>
            <a:ext cx="5157787"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6" name="Content Placeholder 5"/>
          <p:cNvSpPr>
            <a:spLocks noGrp="1"/>
          </p:cNvSpPr>
          <p:nvPr>
            <p:ph sz="quarter" idx="4"/>
          </p:nvPr>
        </p:nvSpPr>
        <p:spPr>
          <a:xfrm>
            <a:off x="6172201" y="2505075"/>
            <a:ext cx="5183188"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9" name="Date Placeholder 6"/>
          <p:cNvSpPr>
            <a:spLocks noGrp="1"/>
          </p:cNvSpPr>
          <p:nvPr>
            <p:ph type="dt" sz="half" idx="10"/>
          </p:nvPr>
        </p:nvSpPr>
        <p:spPr/>
        <p:txBody>
          <a:bodyPr/>
          <a:lstStyle>
            <a:lvl1pPr>
              <a:defRPr/>
            </a:lvl1pPr>
          </a:lstStyle>
          <a:p>
            <a:fld id="{B0F79CCC-8F50-4C9E-BAB0-C6E076A2FCD7}" type="datetime1">
              <a:rPr lang="zh-TW" altLang="en-US" smtClean="0"/>
              <a:pPr/>
              <a:t>2021/3/31</a:t>
            </a:fld>
            <a:endParaRPr lang="zh-TW" altLang="en-US" dirty="0"/>
          </a:p>
        </p:txBody>
      </p:sp>
      <p:sp>
        <p:nvSpPr>
          <p:cNvPr id="10" name="Footer Placeholder 7"/>
          <p:cNvSpPr>
            <a:spLocks noGrp="1"/>
          </p:cNvSpPr>
          <p:nvPr>
            <p:ph type="ftr" sz="quarter" idx="11"/>
          </p:nvPr>
        </p:nvSpPr>
        <p:spPr/>
        <p:txBody>
          <a:bodyPr/>
          <a:lstStyle>
            <a:lvl1pPr>
              <a:defRPr/>
            </a:lvl1pPr>
          </a:lstStyle>
          <a:p>
            <a:endParaRPr lang="zh-TW" altLang="en-US" dirty="0"/>
          </a:p>
        </p:txBody>
      </p:sp>
      <p:sp>
        <p:nvSpPr>
          <p:cNvPr id="11" name="Slide Number Placeholder 8"/>
          <p:cNvSpPr>
            <a:spLocks noGrp="1"/>
          </p:cNvSpPr>
          <p:nvPr>
            <p:ph type="sldNum" sz="quarter" idx="12"/>
          </p:nvPr>
        </p:nvSpPr>
        <p:spPr/>
        <p:txBody>
          <a:bodyPr/>
          <a:lstStyle>
            <a:lvl1pPr>
              <a:defRPr/>
            </a:lvl1pPr>
          </a:lstStyle>
          <a:p>
            <a:fld id="{B13333A4-2EF1-4B79-B68C-AB20E66B4822}" type="slidenum">
              <a:rPr lang="en-US" altLang="zh-TW" smtClean="0"/>
              <a:pPr/>
              <a:t>‹#›</a:t>
            </a:fld>
            <a:endParaRPr lang="zh-TW" altLang="en-US" dirty="0"/>
          </a:p>
        </p:txBody>
      </p:sp>
    </p:spTree>
    <p:extLst>
      <p:ext uri="{BB962C8B-B14F-4D97-AF65-F5344CB8AC3E}">
        <p14:creationId xmlns:p14="http://schemas.microsoft.com/office/powerpoint/2010/main" val="2331767289"/>
      </p:ext>
    </p:extLst>
  </p:cSld>
  <p:clrMapOvr>
    <a:masterClrMapping/>
  </p:clrMapOvr>
  <p:timing>
    <p:tnLst>
      <p:par>
        <p:cTn id="1" dur="indefinite" restart="never" nodeType="tmRoot"/>
      </p:par>
    </p:tnLst>
  </p:timing>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pic>
        <p:nvPicPr>
          <p:cNvPr id="3"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25501"/>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5" name="Date Placeholder 2"/>
          <p:cNvSpPr>
            <a:spLocks noGrp="1"/>
          </p:cNvSpPr>
          <p:nvPr>
            <p:ph type="dt" sz="half" idx="10"/>
          </p:nvPr>
        </p:nvSpPr>
        <p:spPr/>
        <p:txBody>
          <a:bodyPr/>
          <a:lstStyle>
            <a:lvl1pPr>
              <a:defRPr/>
            </a:lvl1pPr>
          </a:lstStyle>
          <a:p>
            <a:pPr rtl="0"/>
            <a:fld id="{811EB114-866E-4FE6-83E8-87C839A42E14}" type="datetime1">
              <a:rPr lang="zh-TW" altLang="en-US" smtClean="0"/>
              <a:pPr rtl="0"/>
              <a:t>2021/3/31</a:t>
            </a:fld>
            <a:endParaRPr lang="zh-TW" altLang="en-US" dirty="0"/>
          </a:p>
        </p:txBody>
      </p:sp>
      <p:sp>
        <p:nvSpPr>
          <p:cNvPr id="6" name="Footer Placeholder 3"/>
          <p:cNvSpPr>
            <a:spLocks noGrp="1"/>
          </p:cNvSpPr>
          <p:nvPr>
            <p:ph type="ftr" sz="quarter" idx="11"/>
          </p:nvPr>
        </p:nvSpPr>
        <p:spPr/>
        <p:txBody>
          <a:bodyPr/>
          <a:lstStyle>
            <a:lvl1pPr>
              <a:defRPr/>
            </a:lvl1pPr>
          </a:lstStyle>
          <a:p>
            <a:pPr rtl="0"/>
            <a:endParaRPr lang="zh-TW" altLang="en-US" dirty="0"/>
          </a:p>
        </p:txBody>
      </p:sp>
      <p:sp>
        <p:nvSpPr>
          <p:cNvPr id="7" name="Slide Number Placeholder 4"/>
          <p:cNvSpPr>
            <a:spLocks noGrp="1"/>
          </p:cNvSpPr>
          <p:nvPr>
            <p:ph type="sldNum" sz="quarter" idx="12"/>
          </p:nvPr>
        </p:nvSpPr>
        <p:spPr/>
        <p:txBody>
          <a:bodyPr/>
          <a:lstStyle>
            <a:lvl1pPr>
              <a:defRPr/>
            </a:lvl1pPr>
          </a:lstStyle>
          <a:p>
            <a:pPr rtl="0"/>
            <a:fld id="{B13333A4-2EF1-4B79-B68C-AB20E66B4822}" type="slidenum">
              <a:rPr lang="en-US" altLang="zh-TW" smtClean="0"/>
              <a:pPr rtl="0"/>
              <a:t>‹#›</a:t>
            </a:fld>
            <a:endParaRPr lang="zh-TW" altLang="en-US" dirty="0"/>
          </a:p>
        </p:txBody>
      </p:sp>
    </p:spTree>
    <p:extLst>
      <p:ext uri="{BB962C8B-B14F-4D97-AF65-F5344CB8AC3E}">
        <p14:creationId xmlns:p14="http://schemas.microsoft.com/office/powerpoint/2010/main" val="1058333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25501"/>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1"/>
          <p:cNvSpPr>
            <a:spLocks noGrp="1"/>
          </p:cNvSpPr>
          <p:nvPr>
            <p:ph type="dt" sz="half" idx="10"/>
          </p:nvPr>
        </p:nvSpPr>
        <p:spPr/>
        <p:txBody>
          <a:bodyPr/>
          <a:lstStyle>
            <a:lvl1pPr>
              <a:defRPr/>
            </a:lvl1pPr>
          </a:lstStyle>
          <a:p>
            <a:pPr rtl="0"/>
            <a:fld id="{BDE291F6-4A81-4092-B46E-2E368F10AEEE}" type="datetime1">
              <a:rPr lang="zh-TW" altLang="en-US" smtClean="0"/>
              <a:pPr rtl="0"/>
              <a:t>2021/3/31</a:t>
            </a:fld>
            <a:endParaRPr lang="zh-TW" altLang="en-US" dirty="0"/>
          </a:p>
        </p:txBody>
      </p:sp>
      <p:sp>
        <p:nvSpPr>
          <p:cNvPr id="5" name="Footer Placeholder 2"/>
          <p:cNvSpPr>
            <a:spLocks noGrp="1"/>
          </p:cNvSpPr>
          <p:nvPr>
            <p:ph type="ftr" sz="quarter" idx="11"/>
          </p:nvPr>
        </p:nvSpPr>
        <p:spPr/>
        <p:txBody>
          <a:bodyPr/>
          <a:lstStyle>
            <a:lvl1pPr>
              <a:defRPr/>
            </a:lvl1pPr>
          </a:lstStyle>
          <a:p>
            <a:pPr rtl="0"/>
            <a:endParaRPr lang="zh-TW" altLang="en-US" dirty="0"/>
          </a:p>
        </p:txBody>
      </p:sp>
      <p:sp>
        <p:nvSpPr>
          <p:cNvPr id="6" name="Slide Number Placeholder 3"/>
          <p:cNvSpPr>
            <a:spLocks noGrp="1"/>
          </p:cNvSpPr>
          <p:nvPr>
            <p:ph type="sldNum" sz="quarter" idx="12"/>
          </p:nvPr>
        </p:nvSpPr>
        <p:spPr/>
        <p:txBody>
          <a:bodyPr/>
          <a:lstStyle>
            <a:lvl1pPr>
              <a:defRPr/>
            </a:lvl1pPr>
          </a:lstStyle>
          <a:p>
            <a:pPr rtl="0"/>
            <a:fld id="{B13333A4-2EF1-4B79-B68C-AB20E66B4822}" type="slidenum">
              <a:rPr lang="en-US" altLang="zh-TW" smtClean="0"/>
              <a:pPr rtl="0"/>
              <a:t>‹#›</a:t>
            </a:fld>
            <a:endParaRPr lang="zh-TW" altLang="en-US" dirty="0"/>
          </a:p>
        </p:txBody>
      </p:sp>
    </p:spTree>
    <p:extLst>
      <p:ext uri="{BB962C8B-B14F-4D97-AF65-F5344CB8AC3E}">
        <p14:creationId xmlns:p14="http://schemas.microsoft.com/office/powerpoint/2010/main" val="3113525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pic>
        <p:nvPicPr>
          <p:cNvPr id="5"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25501"/>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9788" y="457200"/>
            <a:ext cx="3932237" cy="1600200"/>
          </a:xfrm>
        </p:spPr>
        <p:txBody>
          <a:bodyPr anchor="b"/>
          <a:lstStyle>
            <a:lvl1pPr>
              <a:defRPr sz="3200"/>
            </a:lvl1pPr>
          </a:lstStyle>
          <a:p>
            <a:r>
              <a:rPr lang="zh-TW" altLang="en-US" smtClean="0"/>
              <a:t>按一下以編輯母片標題樣式</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編輯母片文字樣式</a:t>
            </a:r>
          </a:p>
        </p:txBody>
      </p:sp>
      <p:sp>
        <p:nvSpPr>
          <p:cNvPr id="7" name="Date Placeholder 4"/>
          <p:cNvSpPr>
            <a:spLocks noGrp="1"/>
          </p:cNvSpPr>
          <p:nvPr>
            <p:ph type="dt" sz="half" idx="10"/>
          </p:nvPr>
        </p:nvSpPr>
        <p:spPr/>
        <p:txBody>
          <a:bodyPr/>
          <a:lstStyle>
            <a:lvl1pPr>
              <a:defRPr/>
            </a:lvl1pPr>
          </a:lstStyle>
          <a:p>
            <a:pPr rtl="0"/>
            <a:fld id="{06EFA165-3CD9-4457-80C2-79AADDFD2124}" type="datetime1">
              <a:rPr lang="zh-TW" altLang="en-US" smtClean="0"/>
              <a:pPr rtl="0"/>
              <a:t>2021/3/31</a:t>
            </a:fld>
            <a:endParaRPr lang="zh-TW" altLang="en-US" dirty="0"/>
          </a:p>
        </p:txBody>
      </p:sp>
      <p:sp>
        <p:nvSpPr>
          <p:cNvPr id="8" name="Footer Placeholder 5"/>
          <p:cNvSpPr>
            <a:spLocks noGrp="1"/>
          </p:cNvSpPr>
          <p:nvPr>
            <p:ph type="ftr" sz="quarter" idx="11"/>
          </p:nvPr>
        </p:nvSpPr>
        <p:spPr/>
        <p:txBody>
          <a:bodyPr/>
          <a:lstStyle>
            <a:lvl1pPr>
              <a:defRPr/>
            </a:lvl1pPr>
          </a:lstStyle>
          <a:p>
            <a:pPr rtl="0"/>
            <a:endParaRPr lang="zh-TW" altLang="en-US" dirty="0"/>
          </a:p>
        </p:txBody>
      </p:sp>
      <p:sp>
        <p:nvSpPr>
          <p:cNvPr id="9" name="Slide Number Placeholder 6"/>
          <p:cNvSpPr>
            <a:spLocks noGrp="1"/>
          </p:cNvSpPr>
          <p:nvPr>
            <p:ph type="sldNum" sz="quarter" idx="12"/>
          </p:nvPr>
        </p:nvSpPr>
        <p:spPr/>
        <p:txBody>
          <a:bodyPr/>
          <a:lstStyle>
            <a:lvl1pPr>
              <a:defRPr/>
            </a:lvl1pPr>
          </a:lstStyle>
          <a:p>
            <a:pPr rtl="0"/>
            <a:fld id="{B13333A4-2EF1-4B79-B68C-AB20E66B4822}" type="slidenum">
              <a:rPr lang="en-US" altLang="zh-TW" smtClean="0"/>
              <a:pPr rtl="0"/>
              <a:t>‹#›</a:t>
            </a:fld>
            <a:endParaRPr lang="zh-TW" altLang="en-US" dirty="0"/>
          </a:p>
        </p:txBody>
      </p:sp>
    </p:spTree>
    <p:extLst>
      <p:ext uri="{BB962C8B-B14F-4D97-AF65-F5344CB8AC3E}">
        <p14:creationId xmlns:p14="http://schemas.microsoft.com/office/powerpoint/2010/main" val="2791762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pic>
        <p:nvPicPr>
          <p:cNvPr id="5"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25501"/>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9788" y="457200"/>
            <a:ext cx="3932237" cy="1600200"/>
          </a:xfrm>
        </p:spPr>
        <p:txBody>
          <a:bodyPr anchor="b"/>
          <a:lstStyle>
            <a:lvl1pPr>
              <a:defRPr sz="3200"/>
            </a:lvl1pPr>
          </a:lstStyle>
          <a:p>
            <a:r>
              <a:rPr lang="zh-TW" altLang="en-US" smtClean="0"/>
              <a:t>按一下以編輯母片標題樣式</a:t>
            </a:r>
            <a:endParaRPr lang="en-US" dirty="0"/>
          </a:p>
        </p:txBody>
      </p:sp>
      <p:sp>
        <p:nvSpPr>
          <p:cNvPr id="3" name="Picture Placeholder 2"/>
          <p:cNvSpPr>
            <a:spLocks noGrp="1" noChangeAspect="1"/>
          </p:cNvSpPr>
          <p:nvPr>
            <p:ph type="pic" idx="1"/>
          </p:nvPr>
        </p:nvSpPr>
        <p:spPr>
          <a:xfrm>
            <a:off x="5183188" y="98742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TW" altLang="en-US" noProof="0" smtClean="0"/>
              <a:t>按一下圖示以新增圖片</a:t>
            </a:r>
            <a:endParaRPr lang="en-US"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編輯母片文字樣式</a:t>
            </a:r>
          </a:p>
        </p:txBody>
      </p:sp>
      <p:sp>
        <p:nvSpPr>
          <p:cNvPr id="7" name="Date Placeholder 4"/>
          <p:cNvSpPr>
            <a:spLocks noGrp="1"/>
          </p:cNvSpPr>
          <p:nvPr>
            <p:ph type="dt" sz="half" idx="10"/>
          </p:nvPr>
        </p:nvSpPr>
        <p:spPr/>
        <p:txBody>
          <a:bodyPr/>
          <a:lstStyle>
            <a:lvl1pPr>
              <a:defRPr/>
            </a:lvl1pPr>
          </a:lstStyle>
          <a:p>
            <a:pPr rtl="0"/>
            <a:fld id="{1EDAD51D-AC77-4512-843C-B666BC5DC9AF}" type="datetime1">
              <a:rPr lang="zh-TW" altLang="en-US" smtClean="0"/>
              <a:pPr rtl="0"/>
              <a:t>2021/3/31</a:t>
            </a:fld>
            <a:endParaRPr lang="zh-TW" altLang="en-US" dirty="0"/>
          </a:p>
        </p:txBody>
      </p:sp>
      <p:sp>
        <p:nvSpPr>
          <p:cNvPr id="8" name="Footer Placeholder 5"/>
          <p:cNvSpPr>
            <a:spLocks noGrp="1"/>
          </p:cNvSpPr>
          <p:nvPr>
            <p:ph type="ftr" sz="quarter" idx="11"/>
          </p:nvPr>
        </p:nvSpPr>
        <p:spPr/>
        <p:txBody>
          <a:bodyPr/>
          <a:lstStyle>
            <a:lvl1pPr>
              <a:defRPr/>
            </a:lvl1pPr>
          </a:lstStyle>
          <a:p>
            <a:pPr rtl="0"/>
            <a:endParaRPr lang="zh-TW" altLang="en-US" dirty="0"/>
          </a:p>
        </p:txBody>
      </p:sp>
      <p:sp>
        <p:nvSpPr>
          <p:cNvPr id="9" name="Slide Number Placeholder 6"/>
          <p:cNvSpPr>
            <a:spLocks noGrp="1"/>
          </p:cNvSpPr>
          <p:nvPr>
            <p:ph type="sldNum" sz="quarter" idx="12"/>
          </p:nvPr>
        </p:nvSpPr>
        <p:spPr/>
        <p:txBody>
          <a:bodyPr/>
          <a:lstStyle>
            <a:lvl1pPr>
              <a:defRPr/>
            </a:lvl1pPr>
          </a:lstStyle>
          <a:p>
            <a:pPr rtl="0"/>
            <a:fld id="{B13333A4-2EF1-4B79-B68C-AB20E66B4822}" type="slidenum">
              <a:rPr lang="en-US" altLang="zh-TW" smtClean="0"/>
              <a:pPr rtl="0"/>
              <a:t>‹#›</a:t>
            </a:fld>
            <a:endParaRPr lang="zh-TW" altLang="en-US" dirty="0"/>
          </a:p>
        </p:txBody>
      </p:sp>
    </p:spTree>
    <p:extLst>
      <p:ext uri="{BB962C8B-B14F-4D97-AF65-F5344CB8AC3E}">
        <p14:creationId xmlns:p14="http://schemas.microsoft.com/office/powerpoint/2010/main" val="1591526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6"/>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TW" altLang="en-US"/>
              <a:t>按一下以編輯母片標題樣式</a:t>
            </a:r>
            <a:endParaRPr lang="en-US" altLang="zh-TW"/>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altLang="zh-TW"/>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ea typeface="+mn-ea"/>
              </a:defRPr>
            </a:lvl1pPr>
          </a:lstStyle>
          <a:p>
            <a:fld id="{B0F79CCC-8F50-4C9E-BAB0-C6E076A2FCD7}" type="datetime1">
              <a:rPr lang="zh-TW" altLang="en-US" smtClean="0"/>
              <a:pPr/>
              <a:t>2021/3/31</a:t>
            </a:fld>
            <a:endParaRPr lang="zh-TW" altLang="en-US" dirty="0"/>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endParaRPr lang="zh-TW" altLang="en-US" dirty="0"/>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ea typeface="+mn-ea"/>
              </a:defRPr>
            </a:lvl1pPr>
          </a:lstStyle>
          <a:p>
            <a:fld id="{B13333A4-2EF1-4B79-B68C-AB20E66B4822}" type="slidenum">
              <a:rPr lang="en-US" altLang="zh-TW" smtClean="0"/>
              <a:pPr/>
              <a:t>‹#›</a:t>
            </a:fld>
            <a:endParaRPr lang="zh-TW" altLang="en-US" dirty="0"/>
          </a:p>
        </p:txBody>
      </p:sp>
      <p:sp>
        <p:nvSpPr>
          <p:cNvPr id="7" name="矩形 6"/>
          <p:cNvSpPr/>
          <p:nvPr userDrawn="1"/>
        </p:nvSpPr>
        <p:spPr bwMode="invGray">
          <a:xfrm>
            <a:off x="0" y="6492239"/>
            <a:ext cx="12188825" cy="36576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TW" altLang="en-US" dirty="0">
              <a:latin typeface="新細明體" panose="02020500000000000000" pitchFamily="18" charset="-120"/>
              <a:ea typeface="新細明體" panose="02020500000000000000" pitchFamily="18" charset="-120"/>
            </a:endParaRPr>
          </a:p>
        </p:txBody>
      </p:sp>
    </p:spTree>
    <p:extLst>
      <p:ext uri="{BB962C8B-B14F-4D97-AF65-F5344CB8AC3E}">
        <p14:creationId xmlns:p14="http://schemas.microsoft.com/office/powerpoint/2010/main" val="819761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2pPr>
      <a:lvl3pPr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3pPr>
      <a:lvl4pPr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4pPr>
      <a:lvl5pPr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5pPr>
      <a:lvl6pPr marL="457200"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6pPr>
      <a:lvl7pPr marL="914400"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7pPr>
      <a:lvl8pPr marL="1371600"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8pPr>
      <a:lvl9pPr marL="1828800"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daotw.com/stp%e8%a1%8c%e9%8a%b7%e7%ad%96%e7%95%a5/"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342901"/>
            <a:ext cx="12192000" cy="6858000"/>
          </a:xfrm>
          <a:prstGeom prst="rect">
            <a:avLst/>
          </a:prstGeom>
          <a:solidFill>
            <a:srgbClr val="FFF6E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TW" altLang="en-US" dirty="0">
              <a:solidFill>
                <a:srgbClr val="000000"/>
              </a:solidFill>
              <a:latin typeface="Microsoft JhengHei" panose="020B0604030504040204" pitchFamily="34" charset="-120"/>
              <a:ea typeface="微軟正黑體" panose="020B0604030504040204" pitchFamily="34" charset="-120"/>
            </a:endParaRPr>
          </a:p>
        </p:txBody>
      </p:sp>
      <p:sp>
        <p:nvSpPr>
          <p:cNvPr id="7" name="矩形 6"/>
          <p:cNvSpPr/>
          <p:nvPr/>
        </p:nvSpPr>
        <p:spPr>
          <a:xfrm>
            <a:off x="0" y="1774258"/>
            <a:ext cx="12192000" cy="5083742"/>
          </a:xfrm>
          <a:prstGeom prst="rect">
            <a:avLst/>
          </a:prstGeom>
          <a:gradFill flip="none" rotWithShape="1">
            <a:gsLst>
              <a:gs pos="0">
                <a:srgbClr val="F6AD3C"/>
              </a:gs>
              <a:gs pos="40000">
                <a:srgbClr val="F6AD3C">
                  <a:alpha val="32000"/>
                </a:srgbClr>
              </a:gs>
              <a:gs pos="100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TW" altLang="en-US" dirty="0">
              <a:solidFill>
                <a:srgbClr val="000000"/>
              </a:solidFill>
              <a:latin typeface="Microsoft JhengHei" panose="020B0604030504040204" pitchFamily="34" charset="-120"/>
              <a:ea typeface="微軟正黑體" panose="020B0604030504040204" pitchFamily="34" charset="-120"/>
            </a:endParaRPr>
          </a:p>
        </p:txBody>
      </p:sp>
      <p:sp>
        <p:nvSpPr>
          <p:cNvPr id="3" name="副標題 2"/>
          <p:cNvSpPr>
            <a:spLocks noGrp="1"/>
          </p:cNvSpPr>
          <p:nvPr>
            <p:ph type="subTitle" idx="1"/>
          </p:nvPr>
        </p:nvSpPr>
        <p:spPr>
          <a:xfrm>
            <a:off x="1847528" y="1052736"/>
            <a:ext cx="5744507" cy="2592288"/>
          </a:xfrm>
        </p:spPr>
        <p:txBody>
          <a:bodyPr rtlCol="0">
            <a:noAutofit/>
          </a:bodyPr>
          <a:lstStyle/>
          <a:p>
            <a:pPr algn="l" fontAlgn="auto">
              <a:spcAft>
                <a:spcPts val="0"/>
              </a:spcAft>
              <a:defRPr/>
            </a:pPr>
            <a:r>
              <a:rPr lang="zh-TW" altLang="en-US" sz="40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旅館職涯發展計畫案</a:t>
            </a:r>
            <a:endParaRPr lang="en-US" altLang="zh-TW" sz="40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endParaRPr>
          </a:p>
          <a:p>
            <a:pPr algn="l" fontAlgn="auto">
              <a:spcAft>
                <a:spcPts val="0"/>
              </a:spcAft>
              <a:defRPr/>
            </a:pPr>
            <a:r>
              <a:rPr lang="zh-TW" altLang="en-US"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 </a:t>
            </a:r>
            <a:endParaRPr lang="en-US" altLang="zh-TW"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endParaRPr>
          </a:p>
          <a:p>
            <a:pPr algn="l" fontAlgn="auto">
              <a:spcAft>
                <a:spcPts val="0"/>
              </a:spcAft>
              <a:defRPr/>
            </a:pPr>
            <a:r>
              <a:rPr lang="zh-TW" altLang="zh-TW"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文</a:t>
            </a:r>
            <a:r>
              <a:rPr lang="zh-TW" altLang="zh-TW" sz="3200" b="1" dirty="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資場域經營</a:t>
            </a:r>
            <a:endParaRPr lang="zh-TW" altLang="en-US" sz="3200" b="1" dirty="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endParaRPr>
          </a:p>
          <a:p>
            <a:pPr algn="l" fontAlgn="auto">
              <a:spcAft>
                <a:spcPts val="0"/>
              </a:spcAft>
              <a:defRPr/>
            </a:pPr>
            <a:r>
              <a:rPr lang="zh-TW" altLang="zh-TW" sz="3200" b="1" dirty="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旅宿業文創商品經營</a:t>
            </a:r>
            <a:r>
              <a:rPr lang="zh-TW" altLang="zh-TW"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行銷</a:t>
            </a:r>
            <a:endParaRPr lang="en-US" altLang="zh-TW"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endParaRPr>
          </a:p>
          <a:p>
            <a:pPr algn="l" fontAlgn="auto">
              <a:spcAft>
                <a:spcPts val="0"/>
              </a:spcAft>
              <a:defRPr/>
            </a:pPr>
            <a:r>
              <a:rPr lang="zh-CN" altLang="en-US"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第</a:t>
            </a:r>
            <a:r>
              <a:rPr lang="en-US" altLang="zh-CN"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3</a:t>
            </a:r>
            <a:r>
              <a:rPr lang="zh-CN" altLang="en-US"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單元</a:t>
            </a:r>
            <a:r>
              <a:rPr lang="zh-TW" altLang="en-US" sz="3200" b="1" dirty="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文創品牌形</a:t>
            </a:r>
            <a:r>
              <a:rPr lang="zh-TW" altLang="en-US"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塑</a:t>
            </a:r>
            <a:endParaRPr lang="en-US" altLang="zh-TW"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endParaRPr>
          </a:p>
          <a:p>
            <a:pPr algn="l" fontAlgn="auto">
              <a:spcAft>
                <a:spcPts val="0"/>
              </a:spcAft>
              <a:defRPr/>
            </a:pPr>
            <a:r>
              <a:rPr lang="zh-CN" altLang="en-US"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課程</a:t>
            </a:r>
            <a:r>
              <a:rPr lang="zh-TW" altLang="en-US" sz="3200" b="1" dirty="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教材簡報</a:t>
            </a:r>
          </a:p>
        </p:txBody>
      </p:sp>
      <p:pic>
        <p:nvPicPr>
          <p:cNvPr id="35847" name="圖片 5"/>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814638" y="5253037"/>
            <a:ext cx="3281363"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8" name="圖片 4"/>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939213" y="-245044"/>
            <a:ext cx="32527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直線接點 8"/>
          <p:cNvCxnSpPr/>
          <p:nvPr/>
        </p:nvCxnSpPr>
        <p:spPr>
          <a:xfrm>
            <a:off x="1524001" y="1774825"/>
            <a:ext cx="5580063" cy="0"/>
          </a:xfrm>
          <a:prstGeom prst="line">
            <a:avLst/>
          </a:prstGeom>
          <a:ln w="25400">
            <a:solidFill>
              <a:srgbClr val="F6AD3C"/>
            </a:solidFill>
          </a:ln>
        </p:spPr>
        <p:style>
          <a:lnRef idx="1">
            <a:schemeClr val="accent1"/>
          </a:lnRef>
          <a:fillRef idx="0">
            <a:schemeClr val="accent1"/>
          </a:fillRef>
          <a:effectRef idx="0">
            <a:schemeClr val="accent1"/>
          </a:effectRef>
          <a:fontRef idx="minor">
            <a:schemeClr val="tx1"/>
          </a:fontRef>
        </p:style>
      </p:cxnSp>
      <p:cxnSp>
        <p:nvCxnSpPr>
          <p:cNvPr id="10" name="直線接點 9"/>
          <p:cNvCxnSpPr/>
          <p:nvPr/>
        </p:nvCxnSpPr>
        <p:spPr>
          <a:xfrm>
            <a:off x="1524001" y="1676400"/>
            <a:ext cx="5580063" cy="0"/>
          </a:xfrm>
          <a:prstGeom prst="line">
            <a:avLst/>
          </a:prstGeom>
          <a:ln w="25400">
            <a:solidFill>
              <a:srgbClr val="F6AD3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0209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zh-TW" altLang="en-US" dirty="0">
                <a:latin typeface="康熙字典體" pitchFamily="2" charset="-120"/>
                <a:ea typeface="康熙字典體" pitchFamily="2" charset="-120"/>
              </a:rPr>
              <a:t>品牌形象</a:t>
            </a:r>
            <a:endParaRPr kumimoji="1" lang="ja-JP" altLang="en-US" dirty="0">
              <a:latin typeface="康熙字典體" pitchFamily="2" charset="-120"/>
            </a:endParaRPr>
          </a:p>
        </p:txBody>
      </p:sp>
      <p:sp>
        <p:nvSpPr>
          <p:cNvPr id="3" name="コンテンツ プレースホルダー 2"/>
          <p:cNvSpPr>
            <a:spLocks noGrp="1"/>
          </p:cNvSpPr>
          <p:nvPr>
            <p:ph idx="1"/>
          </p:nvPr>
        </p:nvSpPr>
        <p:spPr>
          <a:xfrm>
            <a:off x="397966" y="1916832"/>
            <a:ext cx="10972800" cy="4525963"/>
          </a:xfrm>
        </p:spPr>
        <p:txBody>
          <a:bodyPr>
            <a:normAutofit/>
          </a:bodyPr>
          <a:lstStyle/>
          <a:p>
            <a:r>
              <a:rPr kumimoji="1" lang="zh-TW" altLang="en-US" dirty="0"/>
              <a:t>定義為品牌的聯想 也就是消費者對品牌特性、聯想與品牌名稱的連結</a:t>
            </a:r>
            <a:r>
              <a:rPr kumimoji="1" lang="en-US" altLang="zh-TW" dirty="0"/>
              <a:t>(Biel, 1992)</a:t>
            </a:r>
          </a:p>
          <a:p>
            <a:pPr>
              <a:spcBef>
                <a:spcPts val="1800"/>
              </a:spcBef>
            </a:pPr>
            <a:r>
              <a:rPr lang="zh-TW" altLang="en-US" dirty="0"/>
              <a:t>指存在消費者記憶中的一組與品牌相連的聯想，反映出對該品牌的認知，也就是消費者腦海中已經形成有關品牌的知覺組合，亦是消費者對於品牌的知覺性概念</a:t>
            </a:r>
            <a:r>
              <a:rPr lang="en-US" altLang="zh-TW" dirty="0"/>
              <a:t>(Keller, 1993)</a:t>
            </a:r>
            <a:r>
              <a:rPr lang="zh-TW" altLang="en-US" dirty="0"/>
              <a:t>。</a:t>
            </a:r>
          </a:p>
          <a:p>
            <a:pPr>
              <a:spcBef>
                <a:spcPts val="1800"/>
              </a:spcBef>
            </a:pPr>
            <a:r>
              <a:rPr kumimoji="1" lang="zh-TW" altLang="en-US" dirty="0"/>
              <a:t>是一個由消費者主觀的想像，同時並非是產品本身固有的特質，而是由行銷活動塑造出來的。對於品牌形象而言，消費者對於品牌的看法遠比品牌本身重要。</a:t>
            </a:r>
            <a:r>
              <a:rPr kumimoji="1" lang="en-US" altLang="zh-TW" dirty="0"/>
              <a:t>(</a:t>
            </a:r>
            <a:r>
              <a:rPr kumimoji="1" lang="en-US" altLang="zh-TW" dirty="0" err="1"/>
              <a:t>Dobni</a:t>
            </a:r>
            <a:r>
              <a:rPr kumimoji="1" lang="en-US" altLang="zh-TW" dirty="0"/>
              <a:t> &amp; </a:t>
            </a:r>
            <a:r>
              <a:rPr kumimoji="1" lang="en-US" altLang="zh-TW" dirty="0" err="1"/>
              <a:t>Zinkhan</a:t>
            </a:r>
            <a:r>
              <a:rPr kumimoji="1" lang="en-US" altLang="zh-TW" dirty="0"/>
              <a:t>, 1990)</a:t>
            </a:r>
          </a:p>
          <a:p>
            <a:endParaRPr kumimoji="1" lang="ja-JP" altLang="en-US" dirty="0"/>
          </a:p>
        </p:txBody>
      </p:sp>
    </p:spTree>
    <p:extLst>
      <p:ext uri="{BB962C8B-B14F-4D97-AF65-F5344CB8AC3E}">
        <p14:creationId xmlns:p14="http://schemas.microsoft.com/office/powerpoint/2010/main" val="2384846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zh-TW" altLang="en-US" dirty="0">
                <a:latin typeface="康熙字典體" pitchFamily="2" charset="-120"/>
                <a:ea typeface="康熙字典體" pitchFamily="2" charset="-120"/>
              </a:rPr>
              <a:t>品牌形象構面</a:t>
            </a:r>
            <a:endParaRPr kumimoji="1" lang="ja-JP" altLang="en-US" dirty="0">
              <a:latin typeface="康熙字典體" pitchFamily="2" charset="-120"/>
            </a:endParaRP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202256880"/>
              </p:ext>
            </p:extLst>
          </p:nvPr>
        </p:nvGraphicFramePr>
        <p:xfrm>
          <a:off x="609600" y="1484784"/>
          <a:ext cx="109728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テキスト ボックス 4"/>
          <p:cNvSpPr txBox="1"/>
          <p:nvPr/>
        </p:nvSpPr>
        <p:spPr>
          <a:xfrm>
            <a:off x="119336" y="6021288"/>
            <a:ext cx="2430537" cy="369332"/>
          </a:xfrm>
          <a:prstGeom prst="rect">
            <a:avLst/>
          </a:prstGeom>
          <a:noFill/>
        </p:spPr>
        <p:txBody>
          <a:bodyPr wrap="none" rtlCol="0">
            <a:spAutoFit/>
          </a:bodyPr>
          <a:lstStyle/>
          <a:p>
            <a:r>
              <a:rPr kumimoji="1" lang="zh-TW" altLang="en-US" dirty="0">
                <a:solidFill>
                  <a:schemeClr val="accent3">
                    <a:lumMod val="60000"/>
                    <a:lumOff val="40000"/>
                  </a:schemeClr>
                </a:solidFill>
              </a:rPr>
              <a:t>資料來源：</a:t>
            </a:r>
            <a:r>
              <a:rPr kumimoji="1" lang="en-US" altLang="zh-TW" dirty="0">
                <a:solidFill>
                  <a:schemeClr val="accent3">
                    <a:lumMod val="60000"/>
                    <a:lumOff val="40000"/>
                  </a:schemeClr>
                </a:solidFill>
              </a:rPr>
              <a:t>Keller, 1993</a:t>
            </a:r>
            <a:endParaRPr kumimoji="1" lang="ja-JP" altLang="en-US" dirty="0">
              <a:solidFill>
                <a:schemeClr val="accent3">
                  <a:lumMod val="60000"/>
                  <a:lumOff val="40000"/>
                </a:schemeClr>
              </a:solidFill>
            </a:endParaRPr>
          </a:p>
        </p:txBody>
      </p:sp>
    </p:spTree>
    <p:extLst>
      <p:ext uri="{BB962C8B-B14F-4D97-AF65-F5344CB8AC3E}">
        <p14:creationId xmlns:p14="http://schemas.microsoft.com/office/powerpoint/2010/main" val="2364928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51384" y="1844824"/>
            <a:ext cx="10972800" cy="4525963"/>
          </a:xfrm>
        </p:spPr>
        <p:txBody>
          <a:bodyPr>
            <a:normAutofit/>
          </a:bodyPr>
          <a:lstStyle/>
          <a:p>
            <a:r>
              <a:rPr kumimoji="1" lang="zh-TW" altLang="en-US" dirty="0"/>
              <a:t>好感度</a:t>
            </a:r>
            <a:endParaRPr kumimoji="1" lang="en-US" altLang="zh-TW" dirty="0"/>
          </a:p>
          <a:p>
            <a:pPr lvl="1"/>
            <a:r>
              <a:rPr kumimoji="1" lang="zh-TW" altLang="en-US" dirty="0"/>
              <a:t>可以顯示出行銷的成功，像是滿足消費者需求，產生對品牌有好感的態度促使評值上昇</a:t>
            </a:r>
            <a:endParaRPr kumimoji="1" lang="en-US" altLang="zh-TW" dirty="0"/>
          </a:p>
          <a:p>
            <a:r>
              <a:rPr kumimoji="1" lang="zh-TW" altLang="en-US" dirty="0"/>
              <a:t>類型</a:t>
            </a:r>
            <a:endParaRPr kumimoji="1" lang="en-US" altLang="zh-TW" dirty="0"/>
          </a:p>
          <a:p>
            <a:pPr lvl="1"/>
            <a:r>
              <a:rPr kumimoji="1" lang="zh-TW" altLang="en-US" dirty="0"/>
              <a:t>品牌本身的印象，包含了產品屬性、消費者態度、消費者利益</a:t>
            </a:r>
            <a:endParaRPr kumimoji="1" lang="en-US" altLang="zh-TW" dirty="0"/>
          </a:p>
          <a:p>
            <a:r>
              <a:rPr kumimoji="1" lang="zh-TW" altLang="en-US" dirty="0"/>
              <a:t>強度</a:t>
            </a:r>
            <a:endParaRPr kumimoji="1" lang="en-US" altLang="zh-TW" dirty="0"/>
          </a:p>
          <a:p>
            <a:pPr lvl="1"/>
            <a:r>
              <a:rPr kumimoji="1" lang="zh-TW" altLang="en-US" dirty="0"/>
              <a:t>表示消費者吸收多少品牌的資訊，吸收的愈多，強度愈高</a:t>
            </a:r>
            <a:endParaRPr kumimoji="1" lang="en-US" altLang="zh-TW" dirty="0"/>
          </a:p>
          <a:p>
            <a:r>
              <a:rPr kumimoji="1" lang="zh-TW" altLang="en-US" dirty="0"/>
              <a:t>獨特性</a:t>
            </a:r>
            <a:endParaRPr kumimoji="1" lang="en-US" altLang="zh-TW" dirty="0"/>
          </a:p>
          <a:p>
            <a:pPr lvl="1"/>
            <a:r>
              <a:rPr kumimoji="1" lang="zh-TW" altLang="en-US" dirty="0"/>
              <a:t>具有不易被模仿或是獨一性</a:t>
            </a:r>
            <a:endParaRPr kumimoji="1" lang="en-US" altLang="zh-TW" dirty="0"/>
          </a:p>
          <a:p>
            <a:endParaRPr kumimoji="1" lang="ja-JP" altLang="en-US" dirty="0"/>
          </a:p>
        </p:txBody>
      </p:sp>
    </p:spTree>
    <p:extLst>
      <p:ext uri="{BB962C8B-B14F-4D97-AF65-F5344CB8AC3E}">
        <p14:creationId xmlns:p14="http://schemas.microsoft.com/office/powerpoint/2010/main" val="2901085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kumimoji="1" lang="zh-TW" altLang="en-US" dirty="0">
                <a:latin typeface="康熙字典體" pitchFamily="2" charset="-120"/>
                <a:ea typeface="康熙字典體" pitchFamily="2" charset="-120"/>
              </a:rPr>
              <a:t>消費者利益</a:t>
            </a:r>
            <a:endParaRPr kumimoji="1" lang="ja-JP" altLang="en-US" dirty="0">
              <a:latin typeface="康熙字典體" pitchFamily="2" charset="-120"/>
            </a:endParaRPr>
          </a:p>
        </p:txBody>
      </p:sp>
      <p:sp>
        <p:nvSpPr>
          <p:cNvPr id="3" name="コンテンツ プレースホルダー 2"/>
          <p:cNvSpPr>
            <a:spLocks noGrp="1"/>
          </p:cNvSpPr>
          <p:nvPr>
            <p:ph idx="1"/>
          </p:nvPr>
        </p:nvSpPr>
        <p:spPr/>
        <p:txBody>
          <a:bodyPr>
            <a:normAutofit/>
          </a:bodyPr>
          <a:lstStyle/>
          <a:p>
            <a:r>
              <a:rPr lang="zh-TW" altLang="en-US" dirty="0"/>
              <a:t>功能性：指的是刺激消費者搜尋那些可以解決消費相關問題的產品。功能性品牌是被設計用來解決外部產生的消費問題，強調產品的實用性。</a:t>
            </a:r>
          </a:p>
          <a:p>
            <a:r>
              <a:rPr lang="zh-TW" altLang="en-US" dirty="0"/>
              <a:t>象徵性：指對於滿足內部所產生自我加強、角色職位、團隊成員和自我認同需求產品的渴望。象徵性品牌是屬於個人和團隊、角色或自我形象的連結，強調產品的附加利益。</a:t>
            </a:r>
          </a:p>
          <a:p>
            <a:r>
              <a:rPr lang="zh-TW" altLang="en-US" dirty="0"/>
              <a:t>經驗性：對於那些提供愉悅感受、多樣性和認知刺激產品的渴望。經驗性品牌是用來滿足內部所產生對於刺激和多樣性的需求。</a:t>
            </a:r>
            <a:r>
              <a:rPr lang="en-US" altLang="zh-TW" dirty="0"/>
              <a:t>(P</a:t>
            </a:r>
            <a:r>
              <a:rPr lang="en-US" altLang="ja-JP" dirty="0"/>
              <a:t>ark, </a:t>
            </a:r>
            <a:r>
              <a:rPr lang="en-US" altLang="ja-JP" dirty="0" err="1"/>
              <a:t>Jaworski</a:t>
            </a:r>
            <a:r>
              <a:rPr lang="en-US" altLang="ja-JP" dirty="0"/>
              <a:t> &amp; </a:t>
            </a:r>
            <a:r>
              <a:rPr lang="en-US" altLang="ja-JP" dirty="0" err="1"/>
              <a:t>Maclnnis</a:t>
            </a:r>
            <a:r>
              <a:rPr lang="en-US" altLang="ja-JP" dirty="0"/>
              <a:t>, 1986)</a:t>
            </a:r>
            <a:endParaRPr lang="zh-TW" altLang="en-US" dirty="0"/>
          </a:p>
          <a:p>
            <a:endParaRPr kumimoji="1" lang="ja-JP" altLang="en-US" dirty="0"/>
          </a:p>
        </p:txBody>
      </p:sp>
    </p:spTree>
    <p:extLst>
      <p:ext uri="{BB962C8B-B14F-4D97-AF65-F5344CB8AC3E}">
        <p14:creationId xmlns:p14="http://schemas.microsoft.com/office/powerpoint/2010/main" val="2085191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邊形 4"/>
          <p:cNvSpPr/>
          <p:nvPr/>
        </p:nvSpPr>
        <p:spPr>
          <a:xfrm>
            <a:off x="0" y="3284984"/>
            <a:ext cx="9192344" cy="2483994"/>
          </a:xfrm>
          <a:prstGeom prst="homePlate">
            <a:avLst/>
          </a:prstGeom>
          <a:solidFill>
            <a:schemeClr val="bg2">
              <a:lumMod val="7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solidFill>
                <a:schemeClr val="tx1"/>
              </a:solidFill>
            </a:endParaRPr>
          </a:p>
        </p:txBody>
      </p:sp>
      <p:sp>
        <p:nvSpPr>
          <p:cNvPr id="4" name="標題 3"/>
          <p:cNvSpPr>
            <a:spLocks noGrp="1"/>
          </p:cNvSpPr>
          <p:nvPr>
            <p:ph type="title"/>
          </p:nvPr>
        </p:nvSpPr>
        <p:spPr/>
        <p:txBody>
          <a:bodyPr>
            <a:normAutofit/>
          </a:bodyPr>
          <a:lstStyle/>
          <a:p>
            <a:r>
              <a:rPr lang="zh-TW" altLang="en-US" sz="4400" b="1" dirty="0">
                <a:latin typeface="康熙字典體" pitchFamily="2" charset="-120"/>
                <a:ea typeface="康熙字典體" pitchFamily="2" charset="-120"/>
              </a:rPr>
              <a:t>文創品牌形塑</a:t>
            </a:r>
            <a:endParaRPr lang="zh-TW" altLang="en-US" sz="4400" dirty="0">
              <a:latin typeface="康熙字典體" pitchFamily="2" charset="-120"/>
              <a:ea typeface="康熙字典體" pitchFamily="2" charset="-120"/>
            </a:endParaRPr>
          </a:p>
        </p:txBody>
      </p:sp>
      <p:sp>
        <p:nvSpPr>
          <p:cNvPr id="2" name="テキスト プレースホルダー 1"/>
          <p:cNvSpPr>
            <a:spLocks noGrp="1"/>
          </p:cNvSpPr>
          <p:nvPr>
            <p:ph type="body" idx="1"/>
          </p:nvPr>
        </p:nvSpPr>
        <p:spPr/>
        <p:txBody>
          <a:bodyPr>
            <a:normAutofit/>
          </a:bodyPr>
          <a:lstStyle/>
          <a:p>
            <a:r>
              <a:rPr lang="zh-TW" altLang="en-US" sz="3600" dirty="0">
                <a:solidFill>
                  <a:schemeClr val="tx1"/>
                </a:solidFill>
                <a:latin typeface="康熙字典體" pitchFamily="2" charset="-120"/>
                <a:ea typeface="康熙字典體" pitchFamily="2" charset="-120"/>
              </a:rPr>
              <a:t>文創商品的品牌建立</a:t>
            </a:r>
            <a:endParaRPr kumimoji="1" lang="ja-JP" altLang="en-US" sz="3600" dirty="0">
              <a:solidFill>
                <a:schemeClr val="tx1"/>
              </a:solidFill>
              <a:latin typeface="康熙字典體" pitchFamily="2" charset="-120"/>
            </a:endParaRPr>
          </a:p>
        </p:txBody>
      </p:sp>
    </p:spTree>
    <p:extLst>
      <p:ext uri="{BB962C8B-B14F-4D97-AF65-F5344CB8AC3E}">
        <p14:creationId xmlns:p14="http://schemas.microsoft.com/office/powerpoint/2010/main" val="1249821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l"/>
            <a:r>
              <a:rPr lang="zh-TW" altLang="en-US" dirty="0">
                <a:latin typeface="康熙字典體" pitchFamily="2" charset="-120"/>
                <a:ea typeface="康熙字典體" pitchFamily="2" charset="-120"/>
              </a:rPr>
              <a:t>品牌策略流程</a:t>
            </a:r>
          </a:p>
        </p:txBody>
      </p:sp>
      <p:sp>
        <p:nvSpPr>
          <p:cNvPr id="3" name="內容版面配置區 2"/>
          <p:cNvSpPr>
            <a:spLocks noGrp="1"/>
          </p:cNvSpPr>
          <p:nvPr>
            <p:ph idx="1"/>
          </p:nvPr>
        </p:nvSpPr>
        <p:spPr/>
        <p:txBody>
          <a:bodyPr/>
          <a:lstStyle/>
          <a:p>
            <a:pPr marL="457200" indent="-457200">
              <a:buFont typeface="+mj-lt"/>
              <a:buAutoNum type="arabicPeriod"/>
            </a:pPr>
            <a:r>
              <a:rPr lang="zh-TW" altLang="en-US" dirty="0"/>
              <a:t>市場分析及品牌自我檢視</a:t>
            </a:r>
            <a:endParaRPr lang="en-US" altLang="zh-TW" dirty="0"/>
          </a:p>
          <a:p>
            <a:pPr marL="457200" indent="-457200">
              <a:buFont typeface="+mj-lt"/>
              <a:buAutoNum type="arabicPeriod"/>
            </a:pPr>
            <a:r>
              <a:rPr lang="zh-TW" altLang="en-US" dirty="0"/>
              <a:t>深入研究目標市場的消費者特徵</a:t>
            </a:r>
            <a:endParaRPr lang="en-US" altLang="zh-TW" dirty="0"/>
          </a:p>
          <a:p>
            <a:pPr marL="457200" indent="-457200">
              <a:buFont typeface="+mj-lt"/>
              <a:buAutoNum type="arabicPeriod"/>
            </a:pPr>
            <a:r>
              <a:rPr lang="zh-TW" altLang="en-US" dirty="0"/>
              <a:t>挖掘品牌價值</a:t>
            </a:r>
            <a:r>
              <a:rPr lang="en-US" altLang="zh-TW" dirty="0"/>
              <a:t>(</a:t>
            </a:r>
            <a:r>
              <a:rPr lang="zh-TW" altLang="en-US" dirty="0"/>
              <a:t>理性、感性、象徵性</a:t>
            </a:r>
            <a:r>
              <a:rPr lang="en-US" altLang="zh-TW" dirty="0"/>
              <a:t>)</a:t>
            </a:r>
            <a:r>
              <a:rPr lang="zh-TW" altLang="en-US" dirty="0"/>
              <a:t>，找到品牌定位</a:t>
            </a:r>
            <a:endParaRPr lang="en-US" altLang="zh-TW" dirty="0"/>
          </a:p>
          <a:p>
            <a:pPr marL="457200" indent="-457200">
              <a:buFont typeface="+mj-lt"/>
              <a:buAutoNum type="arabicPeriod"/>
            </a:pPr>
            <a:r>
              <a:rPr lang="zh-TW" altLang="en-US" dirty="0"/>
              <a:t>設計品牌願景與信仰</a:t>
            </a:r>
            <a:endParaRPr lang="en-US" altLang="zh-TW" dirty="0"/>
          </a:p>
          <a:p>
            <a:pPr marL="457200" indent="-457200">
              <a:buFont typeface="+mj-lt"/>
              <a:buAutoNum type="arabicPeriod"/>
            </a:pPr>
            <a:r>
              <a:rPr lang="zh-TW" altLang="en-US" dirty="0"/>
              <a:t>擬定品牌溝通與推廣策略</a:t>
            </a:r>
            <a:endParaRPr lang="en-US" altLang="zh-TW" dirty="0"/>
          </a:p>
          <a:p>
            <a:pPr marL="457200" indent="-457200">
              <a:buFont typeface="+mj-lt"/>
              <a:buAutoNum type="arabicPeriod"/>
            </a:pPr>
            <a:r>
              <a:rPr lang="zh-TW" altLang="en-US" dirty="0"/>
              <a:t>消費者接觸管理</a:t>
            </a:r>
            <a:endParaRPr lang="en-US" altLang="zh-TW" dirty="0"/>
          </a:p>
          <a:p>
            <a:pPr marL="457200" indent="-457200">
              <a:buFont typeface="+mj-lt"/>
              <a:buAutoNum type="arabicPeriod"/>
            </a:pPr>
            <a:r>
              <a:rPr lang="zh-TW" altLang="en-US" dirty="0"/>
              <a:t>執行、檢視並持續修正</a:t>
            </a:r>
            <a:r>
              <a:rPr lang="en-US" altLang="zh-TW" dirty="0"/>
              <a:t>(Growth, 2018)</a:t>
            </a:r>
            <a:endParaRPr lang="zh-TW" altLang="en-US" dirty="0"/>
          </a:p>
        </p:txBody>
      </p:sp>
    </p:spTree>
    <p:extLst>
      <p:ext uri="{BB962C8B-B14F-4D97-AF65-F5344CB8AC3E}">
        <p14:creationId xmlns:p14="http://schemas.microsoft.com/office/powerpoint/2010/main" val="2472377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03512" y="274638"/>
            <a:ext cx="9878888" cy="1143000"/>
          </a:xfrm>
        </p:spPr>
        <p:txBody>
          <a:bodyPr/>
          <a:lstStyle/>
          <a:p>
            <a:pPr algn="l"/>
            <a:r>
              <a:rPr kumimoji="1" lang="zh-TW" altLang="en-US" dirty="0">
                <a:latin typeface="康熙字典體" pitchFamily="2" charset="-120"/>
                <a:ea typeface="康熙字典體" pitchFamily="2" charset="-120"/>
              </a:rPr>
              <a:t>品牌定位</a:t>
            </a:r>
            <a:endParaRPr kumimoji="1" lang="ja-JP" altLang="en-US" dirty="0">
              <a:latin typeface="康熙字典體" pitchFamily="2" charset="-120"/>
            </a:endParaRP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808212411"/>
              </p:ext>
            </p:extLst>
          </p:nvPr>
        </p:nvGraphicFramePr>
        <p:xfrm>
          <a:off x="623392" y="1412776"/>
          <a:ext cx="109728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47217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l"/>
            <a:r>
              <a:rPr lang="zh-TW" altLang="en-US" sz="4900" dirty="0">
                <a:latin typeface="標楷體" panose="03000509000000000000" pitchFamily="65" charset="-120"/>
                <a:ea typeface="標楷體" panose="03000509000000000000" pitchFamily="65" charset="-120"/>
              </a:rPr>
              <a:t>品牌承諾</a:t>
            </a:r>
          </a:p>
        </p:txBody>
      </p:sp>
      <p:sp>
        <p:nvSpPr>
          <p:cNvPr id="3" name="內容版面配置區 2"/>
          <p:cNvSpPr>
            <a:spLocks noGrp="1"/>
          </p:cNvSpPr>
          <p:nvPr>
            <p:ph idx="1"/>
          </p:nvPr>
        </p:nvSpPr>
        <p:spPr>
          <a:xfrm>
            <a:off x="381000" y="1717577"/>
            <a:ext cx="10972800" cy="5170586"/>
          </a:xfrm>
        </p:spPr>
        <p:txBody>
          <a:bodyPr>
            <a:noAutofit/>
          </a:bodyPr>
          <a:lstStyle/>
          <a:p>
            <a:r>
              <a:rPr lang="zh-TW" altLang="en-US" sz="2400" dirty="0"/>
              <a:t>從行銷角度解讀，品牌是消費者腦海中的形象與經驗的錯綜複雜組合，代表著企業對消費者的承諾（洪，</a:t>
            </a:r>
            <a:r>
              <a:rPr lang="en-US" altLang="zh-TW" sz="2400" dirty="0"/>
              <a:t>2006</a:t>
            </a:r>
            <a:r>
              <a:rPr lang="zh-TW" altLang="en-US" sz="2400" dirty="0"/>
              <a:t>）</a:t>
            </a:r>
            <a:endParaRPr lang="en-US" altLang="zh-TW" sz="2400" dirty="0"/>
          </a:p>
          <a:p>
            <a:pPr>
              <a:spcBef>
                <a:spcPts val="1200"/>
              </a:spcBef>
            </a:pPr>
            <a:r>
              <a:rPr lang="zh-TW" altLang="en-US" sz="2400" dirty="0"/>
              <a:t>從組織而言，品牌是組織運用產品設計、價格、廣告、促銷與配銷通路等活動之總和印象，並且在這些印象中強調品牌對消費者的承諾（洪，</a:t>
            </a:r>
            <a:r>
              <a:rPr lang="en-US" altLang="zh-TW" sz="2400" dirty="0"/>
              <a:t>2003</a:t>
            </a:r>
            <a:r>
              <a:rPr lang="zh-TW" altLang="en-US" sz="2400" dirty="0"/>
              <a:t>）</a:t>
            </a:r>
            <a:endParaRPr lang="en-US" altLang="zh-TW" sz="2400" dirty="0"/>
          </a:p>
          <a:p>
            <a:pPr>
              <a:spcBef>
                <a:spcPts val="1200"/>
              </a:spcBef>
            </a:pPr>
            <a:r>
              <a:rPr lang="zh-TW" altLang="en-US" sz="2400" dirty="0"/>
              <a:t>以消費者出發，品牌承諾是消費者對該品牌之產品或服務在情感或功能上特有的需求與期待，並且期望品牌能滿足其需求（袁、黃譯，</a:t>
            </a:r>
            <a:r>
              <a:rPr lang="en-US" altLang="zh-TW" sz="2400" dirty="0"/>
              <a:t>2001</a:t>
            </a:r>
            <a:r>
              <a:rPr lang="zh-TW" altLang="en-US" sz="2400" dirty="0"/>
              <a:t>）</a:t>
            </a:r>
            <a:endParaRPr lang="en-US" altLang="zh-TW" sz="2400" dirty="0"/>
          </a:p>
          <a:p>
            <a:pPr>
              <a:spcBef>
                <a:spcPts val="1200"/>
              </a:spcBef>
            </a:pPr>
            <a:r>
              <a:rPr lang="zh-TW" altLang="en-US" sz="2400" dirty="0"/>
              <a:t>應該要包含</a:t>
            </a:r>
            <a:endParaRPr lang="en-US" altLang="zh-TW" sz="2400" dirty="0"/>
          </a:p>
          <a:p>
            <a:pPr lvl="1"/>
            <a:r>
              <a:rPr lang="zh-TW" altLang="en-US" sz="2400" dirty="0"/>
              <a:t>差異化的產品屬性</a:t>
            </a:r>
            <a:endParaRPr lang="en-US" altLang="zh-TW" sz="2400" dirty="0"/>
          </a:p>
          <a:p>
            <a:pPr lvl="1"/>
            <a:r>
              <a:rPr lang="zh-TW" altLang="en-US" sz="2400" dirty="0"/>
              <a:t>產品屬性所衍生出的品牌利益</a:t>
            </a:r>
            <a:endParaRPr lang="en-US" altLang="zh-TW" sz="2400" dirty="0"/>
          </a:p>
          <a:p>
            <a:pPr lvl="1"/>
            <a:r>
              <a:rPr lang="zh-TW" altLang="en-US" sz="2400" dirty="0"/>
              <a:t>目標對象認同的品牌個性</a:t>
            </a:r>
            <a:endParaRPr lang="en-US" altLang="zh-TW" sz="2400" dirty="0"/>
          </a:p>
          <a:p>
            <a:pPr lvl="1"/>
            <a:r>
              <a:rPr lang="zh-TW" altLang="en-US" sz="2400" dirty="0"/>
              <a:t>創造記憶性的品牌體驗</a:t>
            </a:r>
            <a:endParaRPr lang="en-US" altLang="zh-TW" sz="2400" dirty="0"/>
          </a:p>
        </p:txBody>
      </p:sp>
    </p:spTree>
    <p:extLst>
      <p:ext uri="{BB962C8B-B14F-4D97-AF65-F5344CB8AC3E}">
        <p14:creationId xmlns:p14="http://schemas.microsoft.com/office/powerpoint/2010/main" val="660972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l"/>
            <a:r>
              <a:rPr lang="zh-TW" altLang="en-US" dirty="0">
                <a:latin typeface="標楷體" panose="03000509000000000000" pitchFamily="65" charset="-120"/>
                <a:ea typeface="標楷體" panose="03000509000000000000" pitchFamily="65" charset="-120"/>
              </a:rPr>
              <a:t>品牌價值</a:t>
            </a:r>
          </a:p>
        </p:txBody>
      </p:sp>
      <p:sp>
        <p:nvSpPr>
          <p:cNvPr id="3" name="內容版面配置區 2"/>
          <p:cNvSpPr>
            <a:spLocks noGrp="1"/>
          </p:cNvSpPr>
          <p:nvPr>
            <p:ph idx="1"/>
          </p:nvPr>
        </p:nvSpPr>
        <p:spPr/>
        <p:txBody>
          <a:bodyPr/>
          <a:lstStyle/>
          <a:p>
            <a:r>
              <a:rPr lang="zh-TW" altLang="en-US" dirty="0"/>
              <a:t>當人們聽到該品牌時，腦海中呈現除了有形產品，更有一種看待事物所產生的印象，存在著無形之內涵意義與延展性（金譯，</a:t>
            </a:r>
            <a:r>
              <a:rPr lang="en-US" altLang="zh-TW" dirty="0"/>
              <a:t>2006</a:t>
            </a:r>
            <a:r>
              <a:rPr lang="zh-TW" altLang="en-US" dirty="0"/>
              <a:t>）。例如聽到了迪士尼，除了想到那隻米老鼠以外，更會想到家庭、純真、童趣等抽象的延伸</a:t>
            </a:r>
            <a:endParaRPr lang="en-US" altLang="zh-TW" dirty="0"/>
          </a:p>
          <a:p>
            <a:pPr>
              <a:spcBef>
                <a:spcPts val="1800"/>
              </a:spcBef>
            </a:pPr>
            <a:r>
              <a:rPr lang="zh-TW" altLang="en-US" dirty="0"/>
              <a:t>品牌價值包含產品與服務之品質、企業內部之財務狀況、消費者對品牌的整體評價，也就是消費者、廠商、企業和所有利益關係人對品牌的感知，因此品牌價值亦指品牌形象之總和（袁、黃譯，</a:t>
            </a:r>
            <a:r>
              <a:rPr lang="en-US" altLang="zh-TW" dirty="0"/>
              <a:t>2001</a:t>
            </a:r>
            <a:r>
              <a:rPr lang="zh-TW" altLang="en-US" dirty="0"/>
              <a:t>）</a:t>
            </a:r>
            <a:endParaRPr lang="en-US" altLang="zh-TW" dirty="0"/>
          </a:p>
          <a:p>
            <a:pPr marL="0" indent="0">
              <a:buNone/>
            </a:pPr>
            <a:endParaRPr lang="en-US" altLang="zh-TW" dirty="0"/>
          </a:p>
          <a:p>
            <a:pPr lvl="1"/>
            <a:endParaRPr lang="en-US" altLang="zh-TW" dirty="0"/>
          </a:p>
          <a:p>
            <a:endParaRPr lang="zh-TW" altLang="en-US" dirty="0"/>
          </a:p>
        </p:txBody>
      </p:sp>
    </p:spTree>
    <p:extLst>
      <p:ext uri="{BB962C8B-B14F-4D97-AF65-F5344CB8AC3E}">
        <p14:creationId xmlns:p14="http://schemas.microsoft.com/office/powerpoint/2010/main" val="412754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4800" dirty="0">
                <a:latin typeface="標楷體" panose="03000509000000000000" pitchFamily="65" charset="-120"/>
                <a:ea typeface="標楷體" panose="03000509000000000000" pitchFamily="65" charset="-120"/>
              </a:rPr>
              <a:t>品牌價值金字塔</a:t>
            </a: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295337903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8" name="直線接點 7"/>
          <p:cNvCxnSpPr/>
          <p:nvPr/>
        </p:nvCxnSpPr>
        <p:spPr>
          <a:xfrm flipV="1">
            <a:off x="695400" y="3356991"/>
            <a:ext cx="10945216" cy="1"/>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向上箭號 8"/>
          <p:cNvSpPr/>
          <p:nvPr/>
        </p:nvSpPr>
        <p:spPr>
          <a:xfrm>
            <a:off x="9120336" y="1556792"/>
            <a:ext cx="2520280" cy="1800200"/>
          </a:xfrm>
          <a:prstGeom prst="upArrow">
            <a:avLst>
              <a:gd name="adj1" fmla="val 70448"/>
              <a:gd name="adj2" fmla="val 5128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800" dirty="0">
                <a:solidFill>
                  <a:schemeClr val="bg1"/>
                </a:solidFill>
              </a:rPr>
              <a:t>不易模仿</a:t>
            </a:r>
            <a:endParaRPr lang="en-US" altLang="zh-TW" sz="2800" dirty="0">
              <a:solidFill>
                <a:schemeClr val="bg1"/>
              </a:solidFill>
            </a:endParaRPr>
          </a:p>
          <a:p>
            <a:pPr algn="ctr"/>
            <a:r>
              <a:rPr lang="zh-TW" altLang="en-US" sz="2800" dirty="0">
                <a:solidFill>
                  <a:schemeClr val="bg1"/>
                </a:solidFill>
              </a:rPr>
              <a:t>最難傳遞</a:t>
            </a:r>
          </a:p>
        </p:txBody>
      </p:sp>
      <p:sp>
        <p:nvSpPr>
          <p:cNvPr id="11" name="向下箭號 10"/>
          <p:cNvSpPr/>
          <p:nvPr/>
        </p:nvSpPr>
        <p:spPr>
          <a:xfrm>
            <a:off x="767408" y="3356991"/>
            <a:ext cx="2736304" cy="2160241"/>
          </a:xfrm>
          <a:prstGeom prst="downArrow">
            <a:avLst>
              <a:gd name="adj1" fmla="val 76226"/>
              <a:gd name="adj2"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800" dirty="0">
                <a:solidFill>
                  <a:schemeClr val="bg1"/>
                </a:solidFill>
              </a:rPr>
              <a:t>容易傳遞</a:t>
            </a:r>
            <a:endParaRPr lang="en-US" altLang="zh-TW" sz="2800" dirty="0">
              <a:solidFill>
                <a:schemeClr val="bg1"/>
              </a:solidFill>
            </a:endParaRPr>
          </a:p>
          <a:p>
            <a:pPr algn="ctr"/>
            <a:r>
              <a:rPr lang="zh-TW" altLang="en-US" sz="2800" dirty="0">
                <a:solidFill>
                  <a:schemeClr val="bg1"/>
                </a:solidFill>
              </a:rPr>
              <a:t>最難模仿</a:t>
            </a:r>
          </a:p>
        </p:txBody>
      </p:sp>
    </p:spTree>
    <p:extLst>
      <p:ext uri="{BB962C8B-B14F-4D97-AF65-F5344CB8AC3E}">
        <p14:creationId xmlns:p14="http://schemas.microsoft.com/office/powerpoint/2010/main" val="3995692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邊形 4"/>
          <p:cNvSpPr/>
          <p:nvPr/>
        </p:nvSpPr>
        <p:spPr>
          <a:xfrm>
            <a:off x="0" y="3284984"/>
            <a:ext cx="9192344" cy="2780930"/>
          </a:xfrm>
          <a:prstGeom prst="homePlate">
            <a:avLst/>
          </a:prstGeom>
          <a:solidFill>
            <a:schemeClr val="bg2">
              <a:lumMod val="7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solidFill>
                <a:schemeClr val="tx1"/>
              </a:solidFill>
            </a:endParaRPr>
          </a:p>
        </p:txBody>
      </p:sp>
      <p:sp>
        <p:nvSpPr>
          <p:cNvPr id="4" name="標題 3"/>
          <p:cNvSpPr>
            <a:spLocks noGrp="1"/>
          </p:cNvSpPr>
          <p:nvPr>
            <p:ph type="title"/>
          </p:nvPr>
        </p:nvSpPr>
        <p:spPr>
          <a:xfrm>
            <a:off x="695400" y="4622927"/>
            <a:ext cx="5492956" cy="750289"/>
          </a:xfrm>
        </p:spPr>
        <p:txBody>
          <a:bodyPr>
            <a:noAutofit/>
          </a:bodyPr>
          <a:lstStyle/>
          <a:p>
            <a:r>
              <a:rPr lang="zh-TW" altLang="en-US" sz="4400" b="0" dirty="0">
                <a:latin typeface="康熙字典體" pitchFamily="2" charset="-120"/>
                <a:ea typeface="康熙字典體" pitchFamily="2" charset="-120"/>
              </a:rPr>
              <a:t>文創品牌形塑</a:t>
            </a:r>
          </a:p>
        </p:txBody>
      </p:sp>
      <p:sp>
        <p:nvSpPr>
          <p:cNvPr id="2" name="テキスト プレースホルダー 1"/>
          <p:cNvSpPr>
            <a:spLocks noGrp="1"/>
          </p:cNvSpPr>
          <p:nvPr>
            <p:ph type="body" idx="1"/>
          </p:nvPr>
        </p:nvSpPr>
        <p:spPr>
          <a:xfrm>
            <a:off x="695400" y="3469285"/>
            <a:ext cx="10363200" cy="1500187"/>
          </a:xfrm>
        </p:spPr>
        <p:txBody>
          <a:bodyPr>
            <a:normAutofit/>
          </a:bodyPr>
          <a:lstStyle/>
          <a:p>
            <a:r>
              <a:rPr lang="zh-TW" altLang="en-US" sz="4000" dirty="0">
                <a:solidFill>
                  <a:schemeClr val="tx1"/>
                </a:solidFill>
                <a:latin typeface="康熙字典體" pitchFamily="2" charset="-120"/>
                <a:ea typeface="康熙字典體" pitchFamily="2" charset="-120"/>
              </a:rPr>
              <a:t>文化資產及文創品牌重要性</a:t>
            </a:r>
            <a:endParaRPr kumimoji="1" lang="ja-JP" altLang="en-US" sz="4000" dirty="0">
              <a:solidFill>
                <a:schemeClr val="tx1"/>
              </a:solidFill>
              <a:latin typeface="康熙字典體" pitchFamily="2" charset="-120"/>
            </a:endParaRPr>
          </a:p>
        </p:txBody>
      </p:sp>
    </p:spTree>
    <p:extLst>
      <p:ext uri="{BB962C8B-B14F-4D97-AF65-F5344CB8AC3E}">
        <p14:creationId xmlns:p14="http://schemas.microsoft.com/office/powerpoint/2010/main" val="921077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09600" y="188640"/>
            <a:ext cx="10972800" cy="1143000"/>
          </a:xfrm>
        </p:spPr>
        <p:txBody>
          <a:bodyPr>
            <a:normAutofit/>
          </a:bodyPr>
          <a:lstStyle/>
          <a:p>
            <a:r>
              <a:rPr lang="zh-TW" altLang="en-US" sz="4800" dirty="0">
                <a:latin typeface="康熙字典體" pitchFamily="2" charset="-120"/>
                <a:ea typeface="康熙字典體" pitchFamily="2" charset="-120"/>
              </a:rPr>
              <a:t>塑造品牌形象</a:t>
            </a:r>
          </a:p>
        </p:txBody>
      </p:sp>
      <p:graphicFrame>
        <p:nvGraphicFramePr>
          <p:cNvPr id="7" name="內容版面配置區 6"/>
          <p:cNvGraphicFramePr>
            <a:graphicFrameLocks noGrp="1"/>
          </p:cNvGraphicFramePr>
          <p:nvPr>
            <p:ph idx="1"/>
            <p:extLst>
              <p:ext uri="{D42A27DB-BD31-4B8C-83A1-F6EECF244321}">
                <p14:modId xmlns:p14="http://schemas.microsoft.com/office/powerpoint/2010/main" val="207108521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群組 7"/>
          <p:cNvGrpSpPr/>
          <p:nvPr/>
        </p:nvGrpSpPr>
        <p:grpSpPr>
          <a:xfrm flipV="1">
            <a:off x="5759193" y="3428999"/>
            <a:ext cx="673614" cy="860209"/>
            <a:chOff x="8723655" y="1871455"/>
            <a:chExt cx="673614" cy="575831"/>
          </a:xfrm>
          <a:solidFill>
            <a:srgbClr val="92D050"/>
          </a:solidFill>
        </p:grpSpPr>
        <p:sp>
          <p:nvSpPr>
            <p:cNvPr id="9" name="向右箭號 8"/>
            <p:cNvSpPr/>
            <p:nvPr/>
          </p:nvSpPr>
          <p:spPr>
            <a:xfrm rot="5400000">
              <a:off x="8772546" y="1822564"/>
              <a:ext cx="575831" cy="673614"/>
            </a:xfrm>
            <a:prstGeom prst="rightArrow">
              <a:avLst>
                <a:gd name="adj1" fmla="val 60000"/>
                <a:gd name="adj2" fmla="val 50000"/>
              </a:avLst>
            </a:prstGeom>
            <a:grpFill/>
          </p:spPr>
          <p:style>
            <a:lnRef idx="0">
              <a:schemeClr val="lt1">
                <a:hueOff val="0"/>
                <a:satOff val="0"/>
                <a:lumOff val="0"/>
                <a:alphaOff val="0"/>
              </a:schemeClr>
            </a:lnRef>
            <a:fillRef idx="1">
              <a:schemeClr val="accent3">
                <a:hueOff val="10238912"/>
                <a:satOff val="-47059"/>
                <a:lumOff val="10981"/>
                <a:alphaOff val="0"/>
              </a:schemeClr>
            </a:fillRef>
            <a:effectRef idx="0">
              <a:schemeClr val="accent3">
                <a:hueOff val="10238912"/>
                <a:satOff val="-47059"/>
                <a:lumOff val="10981"/>
                <a:alphaOff val="0"/>
              </a:schemeClr>
            </a:effectRef>
            <a:fontRef idx="minor">
              <a:schemeClr val="lt1"/>
            </a:fontRef>
          </p:style>
        </p:sp>
        <p:sp>
          <p:nvSpPr>
            <p:cNvPr id="10" name="向右箭號 4"/>
            <p:cNvSpPr txBox="1"/>
            <p:nvPr/>
          </p:nvSpPr>
          <p:spPr>
            <a:xfrm>
              <a:off x="8858378" y="1871456"/>
              <a:ext cx="404168" cy="40308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zh-TW" altLang="en-US" sz="2900" kern="1200"/>
            </a:p>
          </p:txBody>
        </p:sp>
      </p:grpSp>
      <p:sp>
        <p:nvSpPr>
          <p:cNvPr id="11" name="文字方塊 10"/>
          <p:cNvSpPr txBox="1"/>
          <p:nvPr/>
        </p:nvSpPr>
        <p:spPr>
          <a:xfrm>
            <a:off x="1055440" y="6307572"/>
            <a:ext cx="2313454" cy="369332"/>
          </a:xfrm>
          <a:prstGeom prst="rect">
            <a:avLst/>
          </a:prstGeom>
          <a:noFill/>
        </p:spPr>
        <p:txBody>
          <a:bodyPr wrap="none" rtlCol="0">
            <a:spAutoFit/>
          </a:bodyPr>
          <a:lstStyle/>
          <a:p>
            <a:r>
              <a:rPr lang="zh-TW" altLang="en-US" dirty="0"/>
              <a:t>資料來源：羅，</a:t>
            </a:r>
            <a:r>
              <a:rPr lang="en-US" altLang="zh-TW" dirty="0"/>
              <a:t>2008</a:t>
            </a:r>
            <a:endParaRPr lang="zh-TW" altLang="en-US" dirty="0"/>
          </a:p>
        </p:txBody>
      </p:sp>
    </p:spTree>
    <p:extLst>
      <p:ext uri="{BB962C8B-B14F-4D97-AF65-F5344CB8AC3E}">
        <p14:creationId xmlns:p14="http://schemas.microsoft.com/office/powerpoint/2010/main" val="2647535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404664"/>
            <a:ext cx="8112224" cy="936104"/>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五邊形 2"/>
          <p:cNvSpPr/>
          <p:nvPr/>
        </p:nvSpPr>
        <p:spPr>
          <a:xfrm>
            <a:off x="0" y="404664"/>
            <a:ext cx="7752184" cy="93610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168696" y="274638"/>
            <a:ext cx="7704856" cy="1143000"/>
          </a:xfrm>
        </p:spPr>
        <p:txBody>
          <a:bodyPr/>
          <a:lstStyle/>
          <a:p>
            <a:r>
              <a:rPr lang="zh-TW" altLang="en-US" b="1" dirty="0">
                <a:solidFill>
                  <a:schemeClr val="accent1">
                    <a:lumMod val="50000"/>
                  </a:schemeClr>
                </a:solidFill>
                <a:latin typeface="康熙字典體" pitchFamily="2" charset="-120"/>
                <a:ea typeface="康熙字典體" pitchFamily="2" charset="-120"/>
              </a:rPr>
              <a:t>品牌形象設計 </a:t>
            </a:r>
            <a:r>
              <a:rPr lang="en-US" altLang="zh-TW" b="1" dirty="0">
                <a:solidFill>
                  <a:schemeClr val="accent1">
                    <a:lumMod val="50000"/>
                  </a:schemeClr>
                </a:solidFill>
                <a:latin typeface="康熙字典體" pitchFamily="2" charset="-120"/>
                <a:ea typeface="康熙字典體" pitchFamily="2" charset="-120"/>
              </a:rPr>
              <a:t>-</a:t>
            </a:r>
            <a:r>
              <a:rPr lang="zh-TW" altLang="en-US" b="1" dirty="0">
                <a:solidFill>
                  <a:schemeClr val="accent1">
                    <a:lumMod val="50000"/>
                  </a:schemeClr>
                </a:solidFill>
                <a:latin typeface="康熙字典體" pitchFamily="2" charset="-120"/>
                <a:ea typeface="康熙字典體" pitchFamily="2" charset="-120"/>
              </a:rPr>
              <a:t> </a:t>
            </a:r>
            <a:r>
              <a:rPr lang="en-US" altLang="zh-TW" b="1" dirty="0">
                <a:solidFill>
                  <a:schemeClr val="accent1">
                    <a:lumMod val="50000"/>
                  </a:schemeClr>
                </a:solidFill>
                <a:latin typeface="康熙字典體" pitchFamily="2" charset="-120"/>
                <a:ea typeface="康熙字典體" pitchFamily="2" charset="-120"/>
              </a:rPr>
              <a:t>12</a:t>
            </a:r>
            <a:r>
              <a:rPr lang="zh-TW" altLang="en-US" b="1" dirty="0">
                <a:solidFill>
                  <a:schemeClr val="accent1">
                    <a:lumMod val="50000"/>
                  </a:schemeClr>
                </a:solidFill>
                <a:latin typeface="康熙字典體" pitchFamily="2" charset="-120"/>
                <a:ea typeface="康熙字典體" pitchFamily="2" charset="-120"/>
              </a:rPr>
              <a:t>個策略</a:t>
            </a:r>
          </a:p>
        </p:txBody>
      </p:sp>
      <p:sp>
        <p:nvSpPr>
          <p:cNvPr id="4" name="矩形 3"/>
          <p:cNvSpPr/>
          <p:nvPr/>
        </p:nvSpPr>
        <p:spPr>
          <a:xfrm>
            <a:off x="695400" y="1556792"/>
            <a:ext cx="5024164" cy="4392488"/>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4600"/>
              </a:lnSpc>
            </a:pPr>
            <a:r>
              <a:rPr lang="en-US" altLang="zh-TW" sz="3200" dirty="0">
                <a:solidFill>
                  <a:schemeClr val="tx1"/>
                </a:solidFill>
              </a:rPr>
              <a:t>1. </a:t>
            </a:r>
            <a:r>
              <a:rPr lang="zh-TW" altLang="en-US" sz="3200" dirty="0">
                <a:solidFill>
                  <a:schemeClr val="tx1"/>
                </a:solidFill>
              </a:rPr>
              <a:t>定義公司願景</a:t>
            </a:r>
          </a:p>
          <a:p>
            <a:pPr>
              <a:lnSpc>
                <a:spcPts val="4600"/>
              </a:lnSpc>
            </a:pPr>
            <a:r>
              <a:rPr lang="en-US" altLang="zh-TW" sz="3200" dirty="0">
                <a:solidFill>
                  <a:schemeClr val="tx1"/>
                </a:solidFill>
              </a:rPr>
              <a:t>2. </a:t>
            </a:r>
            <a:r>
              <a:rPr lang="zh-TW" altLang="en-US" sz="3200" dirty="0">
                <a:solidFill>
                  <a:schemeClr val="tx1"/>
                </a:solidFill>
              </a:rPr>
              <a:t>核心價值觀</a:t>
            </a:r>
          </a:p>
          <a:p>
            <a:pPr>
              <a:lnSpc>
                <a:spcPts val="4600"/>
              </a:lnSpc>
            </a:pPr>
            <a:r>
              <a:rPr lang="en-US" altLang="zh-TW" sz="3200" dirty="0">
                <a:solidFill>
                  <a:schemeClr val="tx1"/>
                </a:solidFill>
              </a:rPr>
              <a:t>3. </a:t>
            </a:r>
            <a:r>
              <a:rPr lang="zh-TW" altLang="en-US" sz="3200" dirty="0">
                <a:solidFill>
                  <a:schemeClr val="tx1"/>
                </a:solidFill>
              </a:rPr>
              <a:t>區隔 </a:t>
            </a:r>
            <a:r>
              <a:rPr lang="en-US" altLang="zh-TW" sz="3200" dirty="0">
                <a:solidFill>
                  <a:schemeClr val="tx1"/>
                </a:solidFill>
              </a:rPr>
              <a:t>&amp; </a:t>
            </a:r>
            <a:r>
              <a:rPr lang="zh-TW" altLang="en-US" sz="3200" dirty="0">
                <a:solidFill>
                  <a:schemeClr val="tx1"/>
                </a:solidFill>
              </a:rPr>
              <a:t>選定目標市場</a:t>
            </a:r>
          </a:p>
          <a:p>
            <a:pPr>
              <a:lnSpc>
                <a:spcPts val="4600"/>
              </a:lnSpc>
            </a:pPr>
            <a:r>
              <a:rPr lang="en-US" altLang="zh-TW" sz="3200" dirty="0">
                <a:solidFill>
                  <a:schemeClr val="tx1"/>
                </a:solidFill>
              </a:rPr>
              <a:t>4. </a:t>
            </a:r>
            <a:r>
              <a:rPr lang="zh-TW" altLang="en-US" sz="3200" dirty="0">
                <a:solidFill>
                  <a:schemeClr val="tx1"/>
                </a:solidFill>
              </a:rPr>
              <a:t>分析品牌定位元素</a:t>
            </a:r>
          </a:p>
          <a:p>
            <a:pPr>
              <a:lnSpc>
                <a:spcPts val="4600"/>
              </a:lnSpc>
            </a:pPr>
            <a:r>
              <a:rPr lang="en-US" altLang="zh-TW" sz="3200" dirty="0">
                <a:solidFill>
                  <a:schemeClr val="tx1"/>
                </a:solidFill>
              </a:rPr>
              <a:t>5. </a:t>
            </a:r>
            <a:r>
              <a:rPr lang="zh-TW" altLang="en-US" sz="3200" dirty="0">
                <a:solidFill>
                  <a:schemeClr val="tx1"/>
                </a:solidFill>
              </a:rPr>
              <a:t>品牌個性</a:t>
            </a:r>
          </a:p>
          <a:p>
            <a:pPr>
              <a:lnSpc>
                <a:spcPts val="4600"/>
              </a:lnSpc>
            </a:pPr>
            <a:r>
              <a:rPr lang="en-US" altLang="zh-TW" sz="3200" dirty="0">
                <a:solidFill>
                  <a:schemeClr val="tx1"/>
                </a:solidFill>
              </a:rPr>
              <a:t>6. </a:t>
            </a:r>
            <a:r>
              <a:rPr lang="zh-TW" altLang="en-US" sz="3200" dirty="0">
                <a:solidFill>
                  <a:schemeClr val="tx1"/>
                </a:solidFill>
              </a:rPr>
              <a:t>發想品牌名稱</a:t>
            </a:r>
          </a:p>
        </p:txBody>
      </p:sp>
      <p:sp>
        <p:nvSpPr>
          <p:cNvPr id="26" name="矩形 25"/>
          <p:cNvSpPr/>
          <p:nvPr/>
        </p:nvSpPr>
        <p:spPr>
          <a:xfrm>
            <a:off x="5719564" y="1556792"/>
            <a:ext cx="5849044" cy="4392488"/>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4600"/>
              </a:lnSpc>
            </a:pPr>
            <a:r>
              <a:rPr lang="en-US" altLang="zh-TW" sz="3200" dirty="0">
                <a:solidFill>
                  <a:schemeClr val="tx1"/>
                </a:solidFill>
              </a:rPr>
              <a:t>7. </a:t>
            </a:r>
            <a:r>
              <a:rPr lang="zh-TW" altLang="en-US" sz="3200" dirty="0">
                <a:solidFill>
                  <a:schemeClr val="tx1"/>
                </a:solidFill>
              </a:rPr>
              <a:t>商標註冊查詢</a:t>
            </a:r>
          </a:p>
          <a:p>
            <a:pPr>
              <a:lnSpc>
                <a:spcPts val="4600"/>
              </a:lnSpc>
            </a:pPr>
            <a:r>
              <a:rPr lang="en-US" altLang="zh-TW" sz="3200" dirty="0">
                <a:solidFill>
                  <a:schemeClr val="tx1"/>
                </a:solidFill>
              </a:rPr>
              <a:t>8. </a:t>
            </a:r>
            <a:r>
              <a:rPr lang="zh-TW" altLang="en-US" sz="3200" dirty="0">
                <a:solidFill>
                  <a:schemeClr val="tx1"/>
                </a:solidFill>
              </a:rPr>
              <a:t>設計 </a:t>
            </a:r>
            <a:r>
              <a:rPr lang="en-US" altLang="zh-TW" sz="3200" dirty="0">
                <a:solidFill>
                  <a:schemeClr val="tx1"/>
                </a:solidFill>
              </a:rPr>
              <a:t>Logo (</a:t>
            </a:r>
            <a:r>
              <a:rPr lang="zh-TW" altLang="en-US" sz="3200" dirty="0">
                <a:solidFill>
                  <a:schemeClr val="tx1"/>
                </a:solidFill>
              </a:rPr>
              <a:t>視覺識別系統</a:t>
            </a:r>
            <a:r>
              <a:rPr lang="en-US" altLang="zh-TW" sz="3200" dirty="0">
                <a:solidFill>
                  <a:schemeClr val="tx1"/>
                </a:solidFill>
              </a:rPr>
              <a:t>)</a:t>
            </a:r>
          </a:p>
          <a:p>
            <a:pPr>
              <a:lnSpc>
                <a:spcPts val="4600"/>
              </a:lnSpc>
            </a:pPr>
            <a:r>
              <a:rPr lang="en-US" altLang="zh-TW" sz="3200" dirty="0">
                <a:solidFill>
                  <a:schemeClr val="tx1"/>
                </a:solidFill>
              </a:rPr>
              <a:t>9. </a:t>
            </a:r>
            <a:r>
              <a:rPr lang="zh-TW" altLang="en-US" sz="3200" dirty="0">
                <a:solidFill>
                  <a:schemeClr val="tx1"/>
                </a:solidFill>
              </a:rPr>
              <a:t>品牌企劃書 </a:t>
            </a:r>
            <a:r>
              <a:rPr lang="en-US" altLang="zh-TW" sz="3200" dirty="0">
                <a:solidFill>
                  <a:schemeClr val="tx1"/>
                </a:solidFill>
              </a:rPr>
              <a:t>/ </a:t>
            </a:r>
            <a:r>
              <a:rPr lang="zh-TW" altLang="en-US" sz="3200" dirty="0">
                <a:solidFill>
                  <a:schemeClr val="tx1"/>
                </a:solidFill>
              </a:rPr>
              <a:t>風格手冊</a:t>
            </a:r>
          </a:p>
          <a:p>
            <a:pPr>
              <a:lnSpc>
                <a:spcPts val="4600"/>
              </a:lnSpc>
            </a:pPr>
            <a:r>
              <a:rPr lang="en-US" altLang="zh-TW" sz="3200" dirty="0">
                <a:solidFill>
                  <a:schemeClr val="tx1"/>
                </a:solidFill>
              </a:rPr>
              <a:t>10. </a:t>
            </a:r>
            <a:r>
              <a:rPr lang="zh-TW" altLang="en-US" sz="3200" dirty="0">
                <a:solidFill>
                  <a:schemeClr val="tx1"/>
                </a:solidFill>
              </a:rPr>
              <a:t>產品設計</a:t>
            </a:r>
          </a:p>
          <a:p>
            <a:pPr>
              <a:lnSpc>
                <a:spcPts val="4600"/>
              </a:lnSpc>
            </a:pPr>
            <a:r>
              <a:rPr lang="en-US" altLang="zh-TW" sz="3200" dirty="0">
                <a:solidFill>
                  <a:schemeClr val="tx1"/>
                </a:solidFill>
              </a:rPr>
              <a:t>11. </a:t>
            </a:r>
            <a:r>
              <a:rPr lang="zh-TW" altLang="en-US" sz="3200" dirty="0">
                <a:solidFill>
                  <a:schemeClr val="tx1"/>
                </a:solidFill>
              </a:rPr>
              <a:t>包裝設計</a:t>
            </a:r>
          </a:p>
          <a:p>
            <a:pPr>
              <a:lnSpc>
                <a:spcPts val="4600"/>
              </a:lnSpc>
            </a:pPr>
            <a:r>
              <a:rPr lang="en-US" altLang="zh-TW" sz="3200" dirty="0">
                <a:solidFill>
                  <a:schemeClr val="tx1"/>
                </a:solidFill>
              </a:rPr>
              <a:t>12. </a:t>
            </a:r>
            <a:r>
              <a:rPr lang="zh-TW" altLang="en-US" sz="3200" dirty="0">
                <a:solidFill>
                  <a:schemeClr val="tx1"/>
                </a:solidFill>
              </a:rPr>
              <a:t>品牌故事行銷</a:t>
            </a:r>
          </a:p>
        </p:txBody>
      </p:sp>
      <p:sp>
        <p:nvSpPr>
          <p:cNvPr id="5" name="矩形 4">
            <a:extLst>
              <a:ext uri="{FF2B5EF4-FFF2-40B4-BE49-F238E27FC236}">
                <a16:creationId xmlns:a16="http://schemas.microsoft.com/office/drawing/2014/main" id="{D36787D6-BA17-2046-A92D-0FD26935067D}"/>
              </a:ext>
            </a:extLst>
          </p:cNvPr>
          <p:cNvSpPr/>
          <p:nvPr/>
        </p:nvSpPr>
        <p:spPr>
          <a:xfrm>
            <a:off x="9838647" y="5965249"/>
            <a:ext cx="1729961" cy="400110"/>
          </a:xfrm>
          <a:prstGeom prst="rect">
            <a:avLst/>
          </a:prstGeom>
        </p:spPr>
        <p:txBody>
          <a:bodyPr wrap="none">
            <a:spAutoFit/>
          </a:bodyPr>
          <a:lstStyle/>
          <a:p>
            <a:pPr>
              <a:spcBef>
                <a:spcPts val="1800"/>
              </a:spcBef>
            </a:pPr>
            <a:r>
              <a:rPr lang="zh-TW" altLang="en-US" sz="2000" dirty="0"/>
              <a:t>（張，</a:t>
            </a:r>
            <a:r>
              <a:rPr lang="en-US" altLang="zh-TW" sz="2000" dirty="0"/>
              <a:t>2021</a:t>
            </a:r>
            <a:r>
              <a:rPr lang="zh-TW" altLang="en-US" sz="2000" dirty="0"/>
              <a:t>）</a:t>
            </a:r>
            <a:endParaRPr lang="en-US" altLang="zh-TW" sz="2000" dirty="0"/>
          </a:p>
        </p:txBody>
      </p:sp>
    </p:spTree>
    <p:extLst>
      <p:ext uri="{BB962C8B-B14F-4D97-AF65-F5344CB8AC3E}">
        <p14:creationId xmlns:p14="http://schemas.microsoft.com/office/powerpoint/2010/main" val="504543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332656"/>
            <a:ext cx="8832304" cy="1152128"/>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solidFill>
                <a:schemeClr val="tx1"/>
              </a:solidFill>
            </a:endParaRPr>
          </a:p>
        </p:txBody>
      </p:sp>
      <p:sp>
        <p:nvSpPr>
          <p:cNvPr id="3" name="五邊形 2"/>
          <p:cNvSpPr/>
          <p:nvPr/>
        </p:nvSpPr>
        <p:spPr>
          <a:xfrm>
            <a:off x="0" y="332656"/>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218794" y="346646"/>
            <a:ext cx="4104456" cy="490066"/>
          </a:xfrm>
        </p:spPr>
        <p:txBody>
          <a:bodyPr>
            <a:normAutofit/>
          </a:bodyPr>
          <a:lstStyle/>
          <a:p>
            <a:r>
              <a:rPr lang="zh-TW" altLang="en-US" sz="2800" dirty="0">
                <a:solidFill>
                  <a:sysClr val="windowText" lastClr="000000"/>
                </a:solidFill>
              </a:rPr>
              <a:t>品牌形象設計 </a:t>
            </a:r>
            <a:r>
              <a:rPr lang="en-US" altLang="zh-TW" sz="2800" dirty="0">
                <a:solidFill>
                  <a:sysClr val="windowText" lastClr="000000"/>
                </a:solidFill>
              </a:rPr>
              <a:t>-</a:t>
            </a:r>
            <a:r>
              <a:rPr lang="zh-TW" altLang="en-US" sz="2800" dirty="0">
                <a:solidFill>
                  <a:sysClr val="windowText" lastClr="000000"/>
                </a:solidFill>
              </a:rPr>
              <a:t> </a:t>
            </a:r>
            <a:r>
              <a:rPr lang="en-US" altLang="zh-TW" sz="2800" dirty="0">
                <a:solidFill>
                  <a:sysClr val="windowText" lastClr="000000"/>
                </a:solidFill>
              </a:rPr>
              <a:t>12</a:t>
            </a:r>
            <a:r>
              <a:rPr lang="zh-TW" altLang="en-US" sz="2800" dirty="0">
                <a:solidFill>
                  <a:sysClr val="windowText" lastClr="000000"/>
                </a:solidFill>
              </a:rPr>
              <a:t>個策略</a:t>
            </a:r>
          </a:p>
        </p:txBody>
      </p:sp>
      <p:sp>
        <p:nvSpPr>
          <p:cNvPr id="4" name="矩形 3"/>
          <p:cNvSpPr/>
          <p:nvPr/>
        </p:nvSpPr>
        <p:spPr>
          <a:xfrm>
            <a:off x="695400" y="1988840"/>
            <a:ext cx="10729192" cy="12241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4600"/>
              </a:lnSpc>
            </a:pPr>
            <a:r>
              <a:rPr lang="zh-TW" altLang="en-US" sz="3600" dirty="0">
                <a:solidFill>
                  <a:schemeClr val="tx1"/>
                </a:solidFill>
              </a:rPr>
              <a:t>創立品牌，始於定義公司或個人願景。</a:t>
            </a:r>
          </a:p>
        </p:txBody>
      </p:sp>
      <p:sp>
        <p:nvSpPr>
          <p:cNvPr id="26" name="矩形 25"/>
          <p:cNvSpPr/>
          <p:nvPr/>
        </p:nvSpPr>
        <p:spPr>
          <a:xfrm>
            <a:off x="335360" y="3717032"/>
            <a:ext cx="11377264" cy="2088232"/>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4600"/>
              </a:lnSpc>
            </a:pPr>
            <a:r>
              <a:rPr lang="zh-TW" altLang="en-US" sz="3200" dirty="0">
                <a:solidFill>
                  <a:schemeClr val="tx1"/>
                </a:solidFill>
              </a:rPr>
              <a:t>願景 </a:t>
            </a:r>
            <a:r>
              <a:rPr lang="en-US" altLang="zh-TW" sz="3200" dirty="0">
                <a:solidFill>
                  <a:schemeClr val="tx1"/>
                </a:solidFill>
              </a:rPr>
              <a:t>(Vision) = </a:t>
            </a:r>
            <a:r>
              <a:rPr lang="zh-TW" altLang="en-US" sz="3200" dirty="0">
                <a:solidFill>
                  <a:schemeClr val="tx1"/>
                </a:solidFill>
              </a:rPr>
              <a:t>未來展望，類似</a:t>
            </a:r>
            <a:r>
              <a:rPr lang="zh-TW" altLang="en-US" sz="3200" b="1" dirty="0">
                <a:solidFill>
                  <a:schemeClr val="tx1"/>
                </a:solidFill>
              </a:rPr>
              <a:t>使命宣言</a:t>
            </a:r>
            <a:r>
              <a:rPr lang="zh-TW" altLang="en-US" sz="3200" dirty="0">
                <a:solidFill>
                  <a:schemeClr val="tx1"/>
                </a:solidFill>
              </a:rPr>
              <a:t> </a:t>
            </a:r>
            <a:r>
              <a:rPr lang="en-US" altLang="zh-TW" sz="3200" dirty="0">
                <a:solidFill>
                  <a:schemeClr val="tx1"/>
                </a:solidFill>
              </a:rPr>
              <a:t>(Mission statement)</a:t>
            </a:r>
            <a:endParaRPr lang="zh-TW" altLang="en-US" sz="3200" dirty="0">
              <a:solidFill>
                <a:schemeClr val="tx1"/>
              </a:solidFill>
            </a:endParaRPr>
          </a:p>
        </p:txBody>
      </p:sp>
      <p:sp>
        <p:nvSpPr>
          <p:cNvPr id="7" name="標題 1"/>
          <p:cNvSpPr txBox="1">
            <a:spLocks/>
          </p:cNvSpPr>
          <p:nvPr/>
        </p:nvSpPr>
        <p:spPr>
          <a:xfrm>
            <a:off x="4046828" y="620688"/>
            <a:ext cx="4209412"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TW" sz="4200" b="1" dirty="0"/>
              <a:t>1. </a:t>
            </a:r>
            <a:r>
              <a:rPr lang="zh-TW" altLang="en-US" sz="4200" b="1" dirty="0"/>
              <a:t>定義公司願景</a:t>
            </a:r>
          </a:p>
        </p:txBody>
      </p:sp>
    </p:spTree>
    <p:extLst>
      <p:ext uri="{BB962C8B-B14F-4D97-AF65-F5344CB8AC3E}">
        <p14:creationId xmlns:p14="http://schemas.microsoft.com/office/powerpoint/2010/main" val="2995150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375655"/>
            <a:ext cx="8832304" cy="1152128"/>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solidFill>
                <a:schemeClr val="tx1"/>
              </a:solidFill>
            </a:endParaRPr>
          </a:p>
        </p:txBody>
      </p:sp>
      <p:sp>
        <p:nvSpPr>
          <p:cNvPr id="3" name="五邊形 2"/>
          <p:cNvSpPr/>
          <p:nvPr/>
        </p:nvSpPr>
        <p:spPr>
          <a:xfrm>
            <a:off x="0" y="332656"/>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94143" y="375655"/>
            <a:ext cx="4104456" cy="490066"/>
          </a:xfrm>
        </p:spPr>
        <p:txBody>
          <a:bodyPr>
            <a:normAutofit/>
          </a:bodyPr>
          <a:lstStyle/>
          <a:p>
            <a:r>
              <a:rPr lang="zh-TW" altLang="en-US" sz="2800" dirty="0">
                <a:solidFill>
                  <a:sysClr val="windowText" lastClr="000000"/>
                </a:solidFill>
              </a:rPr>
              <a:t>品牌形象設計 </a:t>
            </a:r>
            <a:r>
              <a:rPr lang="en-US" altLang="zh-TW" sz="2800" dirty="0">
                <a:solidFill>
                  <a:sysClr val="windowText" lastClr="000000"/>
                </a:solidFill>
              </a:rPr>
              <a:t>-</a:t>
            </a:r>
            <a:r>
              <a:rPr lang="zh-TW" altLang="en-US" sz="2800" dirty="0">
                <a:solidFill>
                  <a:sysClr val="windowText" lastClr="000000"/>
                </a:solidFill>
              </a:rPr>
              <a:t> </a:t>
            </a:r>
            <a:r>
              <a:rPr lang="en-US" altLang="zh-TW" sz="2800" dirty="0">
                <a:solidFill>
                  <a:sysClr val="windowText" lastClr="000000"/>
                </a:solidFill>
              </a:rPr>
              <a:t>12</a:t>
            </a:r>
            <a:r>
              <a:rPr lang="zh-TW" altLang="en-US" sz="2800" dirty="0">
                <a:solidFill>
                  <a:sysClr val="windowText" lastClr="000000"/>
                </a:solidFill>
              </a:rPr>
              <a:t>個策略</a:t>
            </a:r>
          </a:p>
        </p:txBody>
      </p:sp>
      <p:sp>
        <p:nvSpPr>
          <p:cNvPr id="4" name="矩形 3"/>
          <p:cNvSpPr/>
          <p:nvPr/>
        </p:nvSpPr>
        <p:spPr>
          <a:xfrm>
            <a:off x="0" y="1887711"/>
            <a:ext cx="5015880" cy="17281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4600"/>
              </a:lnSpc>
            </a:pPr>
            <a:r>
              <a:rPr lang="zh-TW" altLang="en-US" sz="3200" b="1" dirty="0">
                <a:solidFill>
                  <a:schemeClr val="tx1"/>
                </a:solidFill>
              </a:rPr>
              <a:t>核心價值</a:t>
            </a:r>
            <a:r>
              <a:rPr lang="zh-TW" altLang="en-US" sz="3200" dirty="0">
                <a:solidFill>
                  <a:schemeClr val="tx1"/>
                </a:solidFill>
              </a:rPr>
              <a:t>又稱「品牌精神」、「經營理念」，是建立品牌形象的基礎。</a:t>
            </a:r>
          </a:p>
        </p:txBody>
      </p:sp>
      <p:sp>
        <p:nvSpPr>
          <p:cNvPr id="26" name="矩形 25"/>
          <p:cNvSpPr/>
          <p:nvPr/>
        </p:nvSpPr>
        <p:spPr>
          <a:xfrm>
            <a:off x="407368" y="3645024"/>
            <a:ext cx="4608512" cy="2520279"/>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ct val="150000"/>
              </a:lnSpc>
            </a:pPr>
            <a:r>
              <a:rPr lang="zh-TW" altLang="en-US" sz="3200" b="1" dirty="0">
                <a:solidFill>
                  <a:schemeClr val="tx1"/>
                </a:solidFill>
              </a:rPr>
              <a:t>先分析行銷策略  </a:t>
            </a:r>
            <a:r>
              <a:rPr lang="en-US" altLang="zh-TW" sz="3200" b="1" dirty="0">
                <a:solidFill>
                  <a:schemeClr val="tx1"/>
                </a:solidFill>
              </a:rPr>
              <a:t>(STP)</a:t>
            </a:r>
            <a:r>
              <a:rPr lang="zh-TW" altLang="en-US" sz="3200" b="1" dirty="0">
                <a:solidFill>
                  <a:schemeClr val="tx1"/>
                </a:solidFill>
              </a:rPr>
              <a:t> ，再定義品牌願景 </a:t>
            </a:r>
            <a:r>
              <a:rPr lang="en-US" altLang="zh-TW" sz="3200" b="1" dirty="0">
                <a:solidFill>
                  <a:schemeClr val="tx1"/>
                </a:solidFill>
              </a:rPr>
              <a:t>&amp;</a:t>
            </a:r>
            <a:r>
              <a:rPr lang="zh-TW" altLang="en-US" sz="3200" b="1" dirty="0">
                <a:solidFill>
                  <a:schemeClr val="tx1"/>
                </a:solidFill>
              </a:rPr>
              <a:t>    </a:t>
            </a:r>
            <a:r>
              <a:rPr lang="en-US" altLang="zh-TW" sz="3200" b="1" dirty="0">
                <a:solidFill>
                  <a:schemeClr val="tx1"/>
                </a:solidFill>
              </a:rPr>
              <a:t> </a:t>
            </a:r>
            <a:r>
              <a:rPr lang="zh-TW" altLang="en-US" sz="3200" b="1" dirty="0">
                <a:solidFill>
                  <a:schemeClr val="tx1"/>
                </a:solidFill>
              </a:rPr>
              <a:t>核心價值。</a:t>
            </a:r>
            <a:endParaRPr lang="en-US" altLang="zh-TW" sz="3200" b="1" dirty="0">
              <a:solidFill>
                <a:schemeClr val="tx1"/>
              </a:solidFill>
            </a:endParaRPr>
          </a:p>
        </p:txBody>
      </p:sp>
      <p:sp>
        <p:nvSpPr>
          <p:cNvPr id="7" name="標題 1"/>
          <p:cNvSpPr txBox="1">
            <a:spLocks/>
          </p:cNvSpPr>
          <p:nvPr/>
        </p:nvSpPr>
        <p:spPr>
          <a:xfrm>
            <a:off x="4046828" y="620688"/>
            <a:ext cx="4209412"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TW" sz="4200" b="1" dirty="0"/>
              <a:t>2. </a:t>
            </a:r>
            <a:r>
              <a:rPr lang="zh-TW" altLang="en-US" sz="4200" b="1" dirty="0"/>
              <a:t>核心價值觀</a:t>
            </a:r>
          </a:p>
        </p:txBody>
      </p:sp>
      <p:sp>
        <p:nvSpPr>
          <p:cNvPr id="8" name="矩形 7">
            <a:extLst>
              <a:ext uri="{FF2B5EF4-FFF2-40B4-BE49-F238E27FC236}">
                <a16:creationId xmlns:a16="http://schemas.microsoft.com/office/drawing/2014/main" id="{EA097583-D503-074F-A093-90E4535C8949}"/>
              </a:ext>
            </a:extLst>
          </p:cNvPr>
          <p:cNvSpPr/>
          <p:nvPr/>
        </p:nvSpPr>
        <p:spPr>
          <a:xfrm>
            <a:off x="5286347" y="2204864"/>
            <a:ext cx="6616822" cy="4006063"/>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r>
              <a:rPr lang="zh-TW" altLang="en-US" sz="3600" b="1" dirty="0">
                <a:solidFill>
                  <a:schemeClr val="tx1"/>
                </a:solidFill>
              </a:rPr>
              <a:t>試問自己</a:t>
            </a:r>
            <a:r>
              <a:rPr lang="en-US" altLang="zh-TW" sz="3600" b="1" dirty="0">
                <a:solidFill>
                  <a:schemeClr val="tx1"/>
                </a:solidFill>
              </a:rPr>
              <a:t>…</a:t>
            </a:r>
          </a:p>
          <a:p>
            <a:pPr>
              <a:lnSpc>
                <a:spcPts val="4600"/>
              </a:lnSpc>
            </a:pPr>
            <a:r>
              <a:rPr lang="zh-TW" altLang="en-US" sz="2800" dirty="0">
                <a:solidFill>
                  <a:schemeClr val="tx1"/>
                </a:solidFill>
                <a:latin typeface="新細明體"/>
                <a:ea typeface="新細明體"/>
              </a:rPr>
              <a:t>◎</a:t>
            </a:r>
            <a:r>
              <a:rPr lang="zh-TW" altLang="en-US" sz="2800" dirty="0">
                <a:solidFill>
                  <a:schemeClr val="tx1"/>
                </a:solidFill>
              </a:rPr>
              <a:t>我提供什麼產品或服務？                     </a:t>
            </a:r>
            <a:r>
              <a:rPr lang="zh-TW" altLang="en-US" sz="2800" dirty="0">
                <a:solidFill>
                  <a:schemeClr val="tx1"/>
                </a:solidFill>
                <a:latin typeface="新細明體"/>
                <a:ea typeface="新細明體"/>
              </a:rPr>
              <a:t>◎</a:t>
            </a:r>
            <a:r>
              <a:rPr lang="zh-TW" altLang="en-US" sz="2800" dirty="0">
                <a:solidFill>
                  <a:schemeClr val="tx1"/>
                </a:solidFill>
              </a:rPr>
              <a:t>市場存在哪些機會＆趨勢？</a:t>
            </a:r>
          </a:p>
          <a:p>
            <a:pPr>
              <a:lnSpc>
                <a:spcPts val="4600"/>
              </a:lnSpc>
            </a:pPr>
            <a:r>
              <a:rPr lang="zh-TW" altLang="en-US" sz="2800" dirty="0">
                <a:solidFill>
                  <a:schemeClr val="tx1"/>
                </a:solidFill>
                <a:latin typeface="新細明體"/>
                <a:ea typeface="新細明體"/>
              </a:rPr>
              <a:t>◎</a:t>
            </a:r>
            <a:r>
              <a:rPr lang="zh-TW" altLang="en-US" sz="2800" dirty="0">
                <a:solidFill>
                  <a:schemeClr val="tx1"/>
                </a:solidFill>
              </a:rPr>
              <a:t>我的顧客是誰？</a:t>
            </a:r>
            <a:r>
              <a:rPr lang="zh-TW" altLang="en-US" sz="2000" b="1" dirty="0">
                <a:solidFill>
                  <a:schemeClr val="tx1"/>
                </a:solidFill>
              </a:rPr>
              <a:t>分析目標客群                            </a:t>
            </a:r>
            <a:r>
              <a:rPr lang="zh-TW" altLang="en-US" sz="2800" dirty="0">
                <a:solidFill>
                  <a:schemeClr val="tx1"/>
                </a:solidFill>
                <a:latin typeface="新細明體"/>
                <a:ea typeface="新細明體"/>
              </a:rPr>
              <a:t>◎</a:t>
            </a:r>
            <a:r>
              <a:rPr lang="zh-TW" altLang="en-US" sz="2800" dirty="0">
                <a:solidFill>
                  <a:schemeClr val="tx1"/>
                </a:solidFill>
              </a:rPr>
              <a:t>競爭對手有哪些？</a:t>
            </a:r>
            <a:r>
              <a:rPr lang="zh-TW" altLang="en-US" sz="2000" b="1" dirty="0">
                <a:solidFill>
                  <a:schemeClr val="tx1"/>
                </a:solidFill>
              </a:rPr>
              <a:t>分析競爭者</a:t>
            </a:r>
            <a:endParaRPr lang="en-US" altLang="zh-TW" sz="2000" b="1" dirty="0">
              <a:solidFill>
                <a:schemeClr val="tx1"/>
              </a:solidFill>
            </a:endParaRPr>
          </a:p>
          <a:p>
            <a:pPr>
              <a:lnSpc>
                <a:spcPts val="4600"/>
              </a:lnSpc>
            </a:pPr>
            <a:r>
              <a:rPr lang="zh-TW" altLang="en-US" sz="2800" dirty="0">
                <a:solidFill>
                  <a:schemeClr val="tx1"/>
                </a:solidFill>
                <a:latin typeface="新細明體"/>
                <a:ea typeface="新細明體"/>
              </a:rPr>
              <a:t>◎</a:t>
            </a:r>
            <a:r>
              <a:rPr lang="zh-TW" altLang="en-US" sz="2800" dirty="0">
                <a:solidFill>
                  <a:schemeClr val="tx1"/>
                </a:solidFill>
              </a:rPr>
              <a:t>我的差異化策略是什麼？</a:t>
            </a:r>
            <a:r>
              <a:rPr lang="zh-TW" altLang="en-US" sz="2000" b="1" dirty="0">
                <a:solidFill>
                  <a:schemeClr val="tx1"/>
                </a:solidFill>
              </a:rPr>
              <a:t>產品</a:t>
            </a:r>
            <a:r>
              <a:rPr lang="en-US" altLang="zh-TW" sz="2000" b="1" dirty="0">
                <a:solidFill>
                  <a:schemeClr val="tx1"/>
                </a:solidFill>
              </a:rPr>
              <a:t>/</a:t>
            </a:r>
            <a:r>
              <a:rPr lang="zh-TW" altLang="en-US" sz="2000" b="1" dirty="0">
                <a:solidFill>
                  <a:schemeClr val="tx1"/>
                </a:solidFill>
              </a:rPr>
              <a:t>品牌定位</a:t>
            </a:r>
          </a:p>
        </p:txBody>
      </p:sp>
    </p:spTree>
    <p:extLst>
      <p:ext uri="{BB962C8B-B14F-4D97-AF65-F5344CB8AC3E}">
        <p14:creationId xmlns:p14="http://schemas.microsoft.com/office/powerpoint/2010/main" val="1954349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332656"/>
            <a:ext cx="10344472" cy="1152128"/>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五邊形 2"/>
          <p:cNvSpPr/>
          <p:nvPr/>
        </p:nvSpPr>
        <p:spPr>
          <a:xfrm>
            <a:off x="0" y="332656"/>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57628" y="389645"/>
            <a:ext cx="4104456" cy="490066"/>
          </a:xfrm>
        </p:spPr>
        <p:txBody>
          <a:bodyPr>
            <a:normAutofit/>
          </a:bodyPr>
          <a:lstStyle/>
          <a:p>
            <a:r>
              <a:rPr lang="zh-TW" altLang="en-US" sz="2800" dirty="0">
                <a:solidFill>
                  <a:sysClr val="windowText" lastClr="000000"/>
                </a:solidFill>
              </a:rPr>
              <a:t>品牌形象設計 </a:t>
            </a:r>
            <a:r>
              <a:rPr lang="en-US" altLang="zh-TW" sz="2800" dirty="0">
                <a:solidFill>
                  <a:sysClr val="windowText" lastClr="000000"/>
                </a:solidFill>
              </a:rPr>
              <a:t>-</a:t>
            </a:r>
            <a:r>
              <a:rPr lang="zh-TW" altLang="en-US" sz="2800" dirty="0">
                <a:solidFill>
                  <a:sysClr val="windowText" lastClr="000000"/>
                </a:solidFill>
              </a:rPr>
              <a:t> </a:t>
            </a:r>
            <a:r>
              <a:rPr lang="en-US" altLang="zh-TW" sz="2800" dirty="0">
                <a:solidFill>
                  <a:sysClr val="windowText" lastClr="000000"/>
                </a:solidFill>
              </a:rPr>
              <a:t>12</a:t>
            </a:r>
            <a:r>
              <a:rPr lang="zh-TW" altLang="en-US" sz="2800" dirty="0">
                <a:solidFill>
                  <a:sysClr val="windowText" lastClr="000000"/>
                </a:solidFill>
              </a:rPr>
              <a:t>個策略</a:t>
            </a:r>
          </a:p>
        </p:txBody>
      </p:sp>
      <p:sp>
        <p:nvSpPr>
          <p:cNvPr id="4" name="矩形 3"/>
          <p:cNvSpPr/>
          <p:nvPr/>
        </p:nvSpPr>
        <p:spPr>
          <a:xfrm>
            <a:off x="420316" y="1916832"/>
            <a:ext cx="11364316" cy="25922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5200"/>
              </a:lnSpc>
            </a:pPr>
            <a:endParaRPr lang="zh-TW" altLang="en-US" sz="3200" dirty="0"/>
          </a:p>
        </p:txBody>
      </p:sp>
      <p:sp>
        <p:nvSpPr>
          <p:cNvPr id="7" name="標題 1"/>
          <p:cNvSpPr txBox="1">
            <a:spLocks/>
          </p:cNvSpPr>
          <p:nvPr/>
        </p:nvSpPr>
        <p:spPr>
          <a:xfrm>
            <a:off x="4046828" y="620688"/>
            <a:ext cx="7449772"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TW" sz="4200" b="1" dirty="0"/>
              <a:t>3. </a:t>
            </a:r>
            <a:r>
              <a:rPr lang="zh-TW" altLang="en-US" sz="4200" b="1" dirty="0"/>
              <a:t>區隔 </a:t>
            </a:r>
            <a:r>
              <a:rPr lang="en-US" altLang="zh-TW" sz="4200" b="1" dirty="0"/>
              <a:t>&amp; </a:t>
            </a:r>
            <a:r>
              <a:rPr lang="zh-TW" altLang="en-US" sz="4200" b="1" dirty="0"/>
              <a:t>選定目標市場</a:t>
            </a:r>
          </a:p>
        </p:txBody>
      </p:sp>
      <p:sp>
        <p:nvSpPr>
          <p:cNvPr id="8" name="矩形 7">
            <a:extLst>
              <a:ext uri="{FF2B5EF4-FFF2-40B4-BE49-F238E27FC236}">
                <a16:creationId xmlns:a16="http://schemas.microsoft.com/office/drawing/2014/main" id="{5EBB20BC-5965-8844-AD1C-7A793D5A3377}"/>
              </a:ext>
            </a:extLst>
          </p:cNvPr>
          <p:cNvSpPr/>
          <p:nvPr/>
        </p:nvSpPr>
        <p:spPr>
          <a:xfrm>
            <a:off x="17957" y="2492896"/>
            <a:ext cx="11482853" cy="2016224"/>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gn="ctr">
              <a:lnSpc>
                <a:spcPts val="5000"/>
              </a:lnSpc>
            </a:pPr>
            <a:r>
              <a:rPr lang="zh-TW" altLang="en-US" sz="4000" b="1" dirty="0">
                <a:solidFill>
                  <a:schemeClr val="tx1"/>
                </a:solidFill>
              </a:rPr>
              <a:t>細分出「相似特徵」的客群，</a:t>
            </a:r>
            <a:endParaRPr lang="en-US" altLang="zh-TW" sz="4000" b="1" dirty="0">
              <a:solidFill>
                <a:schemeClr val="tx1"/>
              </a:solidFill>
            </a:endParaRPr>
          </a:p>
          <a:p>
            <a:pPr algn="ctr">
              <a:lnSpc>
                <a:spcPts val="5000"/>
              </a:lnSpc>
            </a:pPr>
            <a:r>
              <a:rPr lang="zh-TW" altLang="en-US" sz="4000" b="1" dirty="0">
                <a:solidFill>
                  <a:schemeClr val="tx1"/>
                </a:solidFill>
              </a:rPr>
              <a:t>能讓行銷更精準有效 </a:t>
            </a:r>
            <a:endParaRPr lang="en-US" altLang="zh-TW" sz="4000" b="1" dirty="0">
              <a:solidFill>
                <a:schemeClr val="tx1"/>
              </a:solidFill>
            </a:endParaRPr>
          </a:p>
          <a:p>
            <a:pPr algn="ctr">
              <a:lnSpc>
                <a:spcPts val="5000"/>
              </a:lnSpc>
            </a:pPr>
            <a:r>
              <a:rPr lang="en-US" altLang="zh-TW" sz="4000" b="1" dirty="0">
                <a:solidFill>
                  <a:schemeClr val="tx1"/>
                </a:solidFill>
              </a:rPr>
              <a:t>= </a:t>
            </a:r>
            <a:r>
              <a:rPr lang="zh-TW" altLang="en-US" sz="4000" b="1" dirty="0">
                <a:solidFill>
                  <a:schemeClr val="tx1"/>
                </a:solidFill>
              </a:rPr>
              <a:t>降低行銷成本</a:t>
            </a:r>
          </a:p>
        </p:txBody>
      </p:sp>
    </p:spTree>
    <p:extLst>
      <p:ext uri="{BB962C8B-B14F-4D97-AF65-F5344CB8AC3E}">
        <p14:creationId xmlns:p14="http://schemas.microsoft.com/office/powerpoint/2010/main" val="1478402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332656"/>
            <a:ext cx="10344472" cy="1152128"/>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五邊形 2"/>
          <p:cNvSpPr/>
          <p:nvPr/>
        </p:nvSpPr>
        <p:spPr>
          <a:xfrm>
            <a:off x="0" y="332656"/>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30733" y="418654"/>
            <a:ext cx="4104456" cy="490066"/>
          </a:xfrm>
        </p:spPr>
        <p:txBody>
          <a:bodyPr>
            <a:normAutofit/>
          </a:bodyPr>
          <a:lstStyle/>
          <a:p>
            <a:r>
              <a:rPr lang="zh-TW" altLang="en-US" sz="2800" dirty="0">
                <a:solidFill>
                  <a:sysClr val="windowText" lastClr="000000"/>
                </a:solidFill>
              </a:rPr>
              <a:t>品牌形象設計 </a:t>
            </a:r>
            <a:r>
              <a:rPr lang="en-US" altLang="zh-TW" sz="2800" dirty="0">
                <a:solidFill>
                  <a:sysClr val="windowText" lastClr="000000"/>
                </a:solidFill>
              </a:rPr>
              <a:t>-</a:t>
            </a:r>
            <a:r>
              <a:rPr lang="zh-TW" altLang="en-US" sz="2800" dirty="0">
                <a:solidFill>
                  <a:sysClr val="windowText" lastClr="000000"/>
                </a:solidFill>
              </a:rPr>
              <a:t> </a:t>
            </a:r>
            <a:r>
              <a:rPr lang="en-US" altLang="zh-TW" sz="2800" dirty="0">
                <a:solidFill>
                  <a:sysClr val="windowText" lastClr="000000"/>
                </a:solidFill>
              </a:rPr>
              <a:t>12</a:t>
            </a:r>
            <a:r>
              <a:rPr lang="zh-TW" altLang="en-US" sz="2800" dirty="0">
                <a:solidFill>
                  <a:sysClr val="windowText" lastClr="000000"/>
                </a:solidFill>
              </a:rPr>
              <a:t>個策略</a:t>
            </a:r>
          </a:p>
        </p:txBody>
      </p:sp>
      <p:sp>
        <p:nvSpPr>
          <p:cNvPr id="4" name="矩形 3"/>
          <p:cNvSpPr/>
          <p:nvPr/>
        </p:nvSpPr>
        <p:spPr>
          <a:xfrm>
            <a:off x="420316" y="1916832"/>
            <a:ext cx="11364316" cy="25922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5200"/>
              </a:lnSpc>
            </a:pPr>
            <a:endParaRPr lang="zh-TW" altLang="en-US" sz="3200" dirty="0"/>
          </a:p>
        </p:txBody>
      </p:sp>
      <p:sp>
        <p:nvSpPr>
          <p:cNvPr id="7" name="標題 1"/>
          <p:cNvSpPr txBox="1">
            <a:spLocks/>
          </p:cNvSpPr>
          <p:nvPr/>
        </p:nvSpPr>
        <p:spPr>
          <a:xfrm>
            <a:off x="4046828" y="620688"/>
            <a:ext cx="7449772"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TW" sz="4200" b="1" dirty="0"/>
              <a:t>3. </a:t>
            </a:r>
            <a:r>
              <a:rPr lang="zh-TW" altLang="en-US" sz="4200" b="1" dirty="0"/>
              <a:t>區隔 </a:t>
            </a:r>
            <a:r>
              <a:rPr lang="en-US" altLang="zh-TW" sz="4200" b="1" dirty="0"/>
              <a:t>&amp; </a:t>
            </a:r>
            <a:r>
              <a:rPr lang="zh-TW" altLang="en-US" sz="4200" b="1" dirty="0"/>
              <a:t>選定目標市場</a:t>
            </a:r>
          </a:p>
        </p:txBody>
      </p:sp>
      <p:sp>
        <p:nvSpPr>
          <p:cNvPr id="9" name="矩形 8">
            <a:extLst>
              <a:ext uri="{FF2B5EF4-FFF2-40B4-BE49-F238E27FC236}">
                <a16:creationId xmlns:a16="http://schemas.microsoft.com/office/drawing/2014/main" id="{0670033B-5485-A345-BF41-0B0A4CECC551}"/>
              </a:ext>
            </a:extLst>
          </p:cNvPr>
          <p:cNvSpPr/>
          <p:nvPr/>
        </p:nvSpPr>
        <p:spPr>
          <a:xfrm>
            <a:off x="191344" y="1700808"/>
            <a:ext cx="11737304" cy="4589297"/>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r>
              <a:rPr lang="zh-TW" altLang="en-US" sz="3600" b="1" dirty="0">
                <a:solidFill>
                  <a:schemeClr val="tx1"/>
                </a:solidFill>
                <a:hlinkClick r:id="rId3">
                  <a:extLst>
                    <a:ext uri="{A12FA001-AC4F-418D-AE19-62706E023703}">
                      <ahyp:hlinkClr xmlns:ahyp="http://schemas.microsoft.com/office/drawing/2018/hyperlinkcolor" xmlns="" val="tx"/>
                    </a:ext>
                  </a:extLst>
                </a:hlinkClick>
              </a:rPr>
              <a:t>市場區隔變數</a:t>
            </a:r>
            <a:r>
              <a:rPr lang="zh-TW" altLang="en-US" sz="3600" b="1" dirty="0">
                <a:solidFill>
                  <a:schemeClr val="tx1"/>
                </a:solidFill>
              </a:rPr>
              <a:t>分類潛在客戶</a:t>
            </a:r>
            <a:endParaRPr lang="en-US" altLang="zh-TW" sz="3600" b="1" dirty="0">
              <a:solidFill>
                <a:schemeClr val="tx1"/>
              </a:solidFill>
            </a:endParaRPr>
          </a:p>
          <a:p>
            <a:pPr marL="457200" indent="-457200">
              <a:lnSpc>
                <a:spcPts val="4600"/>
              </a:lnSpc>
              <a:buFont typeface="Wingdings" pitchFamily="2" charset="2"/>
              <a:buChar char="u"/>
            </a:pPr>
            <a:r>
              <a:rPr lang="zh-TW" altLang="en-US" sz="2400" b="1" dirty="0">
                <a:solidFill>
                  <a:schemeClr val="tx1"/>
                </a:solidFill>
              </a:rPr>
              <a:t>人口統計 </a:t>
            </a:r>
            <a:r>
              <a:rPr lang="en-US" altLang="zh-TW" sz="2400" b="1" dirty="0">
                <a:solidFill>
                  <a:schemeClr val="tx1"/>
                </a:solidFill>
              </a:rPr>
              <a:t>(</a:t>
            </a:r>
            <a:r>
              <a:rPr lang="en" altLang="zh-TW" sz="2400" b="1" dirty="0">
                <a:solidFill>
                  <a:schemeClr val="tx1"/>
                </a:solidFill>
              </a:rPr>
              <a:t>Demographic) </a:t>
            </a:r>
            <a:r>
              <a:rPr lang="zh-TW" altLang="en-US" sz="2400" b="1" dirty="0">
                <a:solidFill>
                  <a:schemeClr val="tx1"/>
                </a:solidFill>
              </a:rPr>
              <a:t>變數</a:t>
            </a:r>
            <a:r>
              <a:rPr lang="zh-TW" altLang="en-US" sz="2400" dirty="0">
                <a:solidFill>
                  <a:schemeClr val="tx1"/>
                </a:solidFill>
              </a:rPr>
              <a:t>，如性別、年齡、收入</a:t>
            </a:r>
            <a:r>
              <a:rPr lang="en-US" altLang="zh-TW" sz="2400" dirty="0">
                <a:solidFill>
                  <a:schemeClr val="tx1"/>
                </a:solidFill>
              </a:rPr>
              <a:t>… </a:t>
            </a:r>
            <a:r>
              <a:rPr lang="zh-TW" altLang="en-US" sz="2400" dirty="0">
                <a:solidFill>
                  <a:schemeClr val="tx1"/>
                </a:solidFill>
              </a:rPr>
              <a:t>及生理特徵像是身高、體重、髮色等</a:t>
            </a:r>
          </a:p>
          <a:p>
            <a:pPr marL="457200" indent="-457200">
              <a:lnSpc>
                <a:spcPts val="4600"/>
              </a:lnSpc>
              <a:buFont typeface="Wingdings" pitchFamily="2" charset="2"/>
              <a:buChar char="u"/>
            </a:pPr>
            <a:r>
              <a:rPr lang="zh-TW" altLang="en-US" sz="2400" b="1" dirty="0">
                <a:solidFill>
                  <a:schemeClr val="tx1"/>
                </a:solidFill>
              </a:rPr>
              <a:t>地理 </a:t>
            </a:r>
            <a:r>
              <a:rPr lang="en-US" altLang="zh-TW" sz="2400" b="1" dirty="0">
                <a:solidFill>
                  <a:schemeClr val="tx1"/>
                </a:solidFill>
              </a:rPr>
              <a:t>(</a:t>
            </a:r>
            <a:r>
              <a:rPr lang="en" altLang="zh-TW" sz="2400" b="1" dirty="0">
                <a:solidFill>
                  <a:schemeClr val="tx1"/>
                </a:solidFill>
              </a:rPr>
              <a:t>Geographic) </a:t>
            </a:r>
            <a:r>
              <a:rPr lang="zh-TW" altLang="en-US" sz="2400" b="1" dirty="0">
                <a:solidFill>
                  <a:schemeClr val="tx1"/>
                </a:solidFill>
              </a:rPr>
              <a:t>變數</a:t>
            </a:r>
            <a:r>
              <a:rPr lang="zh-TW" altLang="en-US" sz="2400" dirty="0">
                <a:solidFill>
                  <a:schemeClr val="tx1"/>
                </a:solidFill>
              </a:rPr>
              <a:t>。目標族群的居住、工作、休閒場所在等</a:t>
            </a:r>
            <a:endParaRPr lang="en-US" altLang="zh-TW" sz="2400" dirty="0">
              <a:solidFill>
                <a:schemeClr val="tx1"/>
              </a:solidFill>
            </a:endParaRPr>
          </a:p>
          <a:p>
            <a:pPr marL="457200" indent="-457200">
              <a:lnSpc>
                <a:spcPts val="4600"/>
              </a:lnSpc>
              <a:buFont typeface="Wingdings" pitchFamily="2" charset="2"/>
              <a:buChar char="u"/>
            </a:pPr>
            <a:r>
              <a:rPr lang="zh-TW" altLang="en-US" sz="2400" b="1" dirty="0">
                <a:solidFill>
                  <a:schemeClr val="tx1"/>
                </a:solidFill>
              </a:rPr>
              <a:t>行為 </a:t>
            </a:r>
            <a:r>
              <a:rPr lang="en-US" altLang="zh-TW" sz="2400" b="1" dirty="0">
                <a:solidFill>
                  <a:schemeClr val="tx1"/>
                </a:solidFill>
              </a:rPr>
              <a:t>(</a:t>
            </a:r>
            <a:r>
              <a:rPr lang="en" altLang="zh-TW" sz="2400" b="1" dirty="0">
                <a:solidFill>
                  <a:schemeClr val="tx1"/>
                </a:solidFill>
              </a:rPr>
              <a:t>Behavioral) </a:t>
            </a:r>
            <a:r>
              <a:rPr lang="zh-TW" altLang="en-US" sz="2400" b="1" dirty="0">
                <a:solidFill>
                  <a:schemeClr val="tx1"/>
                </a:solidFill>
              </a:rPr>
              <a:t>變數</a:t>
            </a:r>
            <a:r>
              <a:rPr lang="zh-TW" altLang="en-US" sz="2400" dirty="0">
                <a:solidFill>
                  <a:schemeClr val="tx1"/>
                </a:solidFill>
              </a:rPr>
              <a:t> </a:t>
            </a:r>
            <a:r>
              <a:rPr lang="en-US" altLang="zh-TW" sz="2400" dirty="0">
                <a:solidFill>
                  <a:schemeClr val="tx1"/>
                </a:solidFill>
              </a:rPr>
              <a:t>= </a:t>
            </a:r>
            <a:r>
              <a:rPr lang="zh-TW" altLang="en-US" sz="2400" dirty="0">
                <a:solidFill>
                  <a:schemeClr val="tx1"/>
                </a:solidFill>
              </a:rPr>
              <a:t>以消費者行為分類客群，如生活習慣、購買時機、產品使用方式、使用率、品牌忠誠度</a:t>
            </a:r>
            <a:r>
              <a:rPr lang="en-US" altLang="zh-TW" sz="2400" dirty="0">
                <a:solidFill>
                  <a:schemeClr val="tx1"/>
                </a:solidFill>
              </a:rPr>
              <a:t>… </a:t>
            </a:r>
            <a:r>
              <a:rPr lang="zh-TW" altLang="en-US" sz="2400" dirty="0">
                <a:solidFill>
                  <a:schemeClr val="tx1"/>
                </a:solidFill>
              </a:rPr>
              <a:t>等</a:t>
            </a:r>
          </a:p>
          <a:p>
            <a:pPr marL="457200" indent="-457200">
              <a:lnSpc>
                <a:spcPts val="4600"/>
              </a:lnSpc>
              <a:buFont typeface="Wingdings" pitchFamily="2" charset="2"/>
              <a:buChar char="u"/>
            </a:pPr>
            <a:r>
              <a:rPr lang="zh-TW" altLang="en-US" sz="2400" b="1" dirty="0">
                <a:solidFill>
                  <a:schemeClr val="tx1"/>
                </a:solidFill>
              </a:rPr>
              <a:t>心理 </a:t>
            </a:r>
            <a:r>
              <a:rPr lang="en-US" altLang="zh-TW" sz="2400" b="1" dirty="0">
                <a:solidFill>
                  <a:schemeClr val="tx1"/>
                </a:solidFill>
              </a:rPr>
              <a:t>(</a:t>
            </a:r>
            <a:r>
              <a:rPr lang="en" altLang="zh-TW" sz="2400" b="1" dirty="0">
                <a:solidFill>
                  <a:schemeClr val="tx1"/>
                </a:solidFill>
              </a:rPr>
              <a:t>Psychographic) </a:t>
            </a:r>
            <a:r>
              <a:rPr lang="zh-TW" altLang="en-US" sz="2400" b="1" dirty="0">
                <a:solidFill>
                  <a:schemeClr val="tx1"/>
                </a:solidFill>
              </a:rPr>
              <a:t>變數</a:t>
            </a:r>
            <a:r>
              <a:rPr lang="zh-TW" altLang="en-US" sz="2400" dirty="0">
                <a:solidFill>
                  <a:schemeClr val="tx1"/>
                </a:solidFill>
              </a:rPr>
              <a:t>，如個性、思想與價值觀，特別是追求利益 </a:t>
            </a:r>
            <a:r>
              <a:rPr lang="en-US" altLang="zh-TW" sz="2400" dirty="0">
                <a:solidFill>
                  <a:schemeClr val="tx1"/>
                </a:solidFill>
              </a:rPr>
              <a:t>/ </a:t>
            </a:r>
            <a:r>
              <a:rPr lang="zh-TW" altLang="en-US" sz="2400" dirty="0">
                <a:solidFill>
                  <a:schemeClr val="tx1"/>
                </a:solidFill>
              </a:rPr>
              <a:t>需求</a:t>
            </a:r>
          </a:p>
        </p:txBody>
      </p:sp>
    </p:spTree>
    <p:extLst>
      <p:ext uri="{BB962C8B-B14F-4D97-AF65-F5344CB8AC3E}">
        <p14:creationId xmlns:p14="http://schemas.microsoft.com/office/powerpoint/2010/main" val="113301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332656"/>
            <a:ext cx="9696400" cy="1152128"/>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五邊形 2"/>
          <p:cNvSpPr/>
          <p:nvPr/>
        </p:nvSpPr>
        <p:spPr>
          <a:xfrm>
            <a:off x="0" y="332656"/>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90518" y="389645"/>
            <a:ext cx="4104456" cy="490066"/>
          </a:xfrm>
        </p:spPr>
        <p:txBody>
          <a:bodyPr>
            <a:normAutofit/>
          </a:bodyPr>
          <a:lstStyle/>
          <a:p>
            <a:r>
              <a:rPr lang="zh-TW" altLang="en-US" sz="2800" dirty="0">
                <a:solidFill>
                  <a:sysClr val="windowText" lastClr="000000"/>
                </a:solidFill>
              </a:rPr>
              <a:t>品牌形象設計 </a:t>
            </a:r>
            <a:r>
              <a:rPr lang="en-US" altLang="zh-TW" sz="2800" dirty="0">
                <a:solidFill>
                  <a:sysClr val="windowText" lastClr="000000"/>
                </a:solidFill>
              </a:rPr>
              <a:t>-</a:t>
            </a:r>
            <a:r>
              <a:rPr lang="zh-TW" altLang="en-US" sz="2800" dirty="0">
                <a:solidFill>
                  <a:sysClr val="windowText" lastClr="000000"/>
                </a:solidFill>
              </a:rPr>
              <a:t> </a:t>
            </a:r>
            <a:r>
              <a:rPr lang="en-US" altLang="zh-TW" sz="2800" dirty="0">
                <a:solidFill>
                  <a:sysClr val="windowText" lastClr="000000"/>
                </a:solidFill>
              </a:rPr>
              <a:t>12</a:t>
            </a:r>
            <a:r>
              <a:rPr lang="zh-TW" altLang="en-US" sz="2800" dirty="0">
                <a:solidFill>
                  <a:sysClr val="windowText" lastClr="000000"/>
                </a:solidFill>
              </a:rPr>
              <a:t>個策略</a:t>
            </a:r>
          </a:p>
        </p:txBody>
      </p:sp>
      <p:sp>
        <p:nvSpPr>
          <p:cNvPr id="4" name="矩形 3"/>
          <p:cNvSpPr/>
          <p:nvPr/>
        </p:nvSpPr>
        <p:spPr>
          <a:xfrm>
            <a:off x="479376" y="1916832"/>
            <a:ext cx="11161240" cy="2287982"/>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r>
              <a:rPr lang="zh-TW" altLang="en-US" sz="3600" b="1" dirty="0">
                <a:solidFill>
                  <a:schemeClr val="tx1"/>
                </a:solidFill>
              </a:rPr>
              <a:t>「品牌定位」是產品定位 </a:t>
            </a:r>
            <a:r>
              <a:rPr lang="en-US" altLang="zh-TW" sz="3600" b="1" dirty="0">
                <a:solidFill>
                  <a:schemeClr val="tx1"/>
                </a:solidFill>
              </a:rPr>
              <a:t>/ </a:t>
            </a:r>
            <a:r>
              <a:rPr lang="zh-TW" altLang="en-US" sz="3600" b="1" dirty="0">
                <a:solidFill>
                  <a:schemeClr val="tx1"/>
                </a:solidFill>
              </a:rPr>
              <a:t>獨特賣點的最大公約數。</a:t>
            </a:r>
          </a:p>
          <a:p>
            <a:r>
              <a:rPr lang="en-US" altLang="zh-TW" sz="3600" dirty="0">
                <a:solidFill>
                  <a:schemeClr val="tx1"/>
                </a:solidFill>
              </a:rPr>
              <a:t/>
            </a:r>
            <a:br>
              <a:rPr lang="en-US" altLang="zh-TW" sz="3600" dirty="0">
                <a:solidFill>
                  <a:schemeClr val="tx1"/>
                </a:solidFill>
              </a:rPr>
            </a:br>
            <a:r>
              <a:rPr lang="zh-TW" altLang="en-US" sz="3200" dirty="0">
                <a:solidFill>
                  <a:schemeClr val="tx1"/>
                </a:solidFill>
              </a:rPr>
              <a:t>品牌定位 </a:t>
            </a:r>
            <a:r>
              <a:rPr lang="en-US" altLang="zh-TW" sz="3200" dirty="0">
                <a:solidFill>
                  <a:schemeClr val="tx1"/>
                </a:solidFill>
              </a:rPr>
              <a:t>= </a:t>
            </a:r>
            <a:r>
              <a:rPr lang="zh-TW" altLang="en-US" sz="3200" b="1" dirty="0">
                <a:solidFill>
                  <a:schemeClr val="tx1"/>
                </a:solidFill>
              </a:rPr>
              <a:t>長期戰略 </a:t>
            </a:r>
            <a:r>
              <a:rPr lang="en-US" altLang="zh-TW" sz="3200" b="1" dirty="0">
                <a:solidFill>
                  <a:schemeClr val="tx1"/>
                </a:solidFill>
              </a:rPr>
              <a:t>(strategy)</a:t>
            </a:r>
            <a:br>
              <a:rPr lang="en-US" altLang="zh-TW" sz="3200" b="1" dirty="0">
                <a:solidFill>
                  <a:schemeClr val="tx1"/>
                </a:solidFill>
              </a:rPr>
            </a:br>
            <a:r>
              <a:rPr lang="zh-TW" altLang="en-US" sz="3200" dirty="0">
                <a:solidFill>
                  <a:schemeClr val="tx1"/>
                </a:solidFill>
              </a:rPr>
              <a:t>產品定位 </a:t>
            </a:r>
            <a:r>
              <a:rPr lang="en-US" altLang="zh-TW" sz="3200" dirty="0">
                <a:solidFill>
                  <a:schemeClr val="tx1"/>
                </a:solidFill>
              </a:rPr>
              <a:t>= </a:t>
            </a:r>
            <a:r>
              <a:rPr lang="zh-TW" altLang="en-US" sz="3200" b="1" dirty="0">
                <a:solidFill>
                  <a:schemeClr val="tx1"/>
                </a:solidFill>
              </a:rPr>
              <a:t>短期戰術 </a:t>
            </a:r>
            <a:r>
              <a:rPr lang="en-US" altLang="zh-TW" sz="3200" b="1" dirty="0">
                <a:solidFill>
                  <a:schemeClr val="tx1"/>
                </a:solidFill>
              </a:rPr>
              <a:t>(tactic)</a:t>
            </a:r>
            <a:endParaRPr lang="zh-TW" altLang="en-US" sz="3200" b="1" dirty="0">
              <a:solidFill>
                <a:schemeClr val="tx1"/>
              </a:solidFill>
            </a:endParaRPr>
          </a:p>
        </p:txBody>
      </p:sp>
      <p:sp>
        <p:nvSpPr>
          <p:cNvPr id="26" name="矩形 25"/>
          <p:cNvSpPr/>
          <p:nvPr/>
        </p:nvSpPr>
        <p:spPr>
          <a:xfrm>
            <a:off x="479376" y="4578844"/>
            <a:ext cx="11161240" cy="1658468"/>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5000"/>
              </a:lnSpc>
            </a:pPr>
            <a:r>
              <a:rPr lang="zh-TW" altLang="en-US" sz="3200" b="1" dirty="0">
                <a:solidFill>
                  <a:schemeClr val="tx1"/>
                </a:solidFill>
              </a:rPr>
              <a:t>做品牌  </a:t>
            </a:r>
            <a:r>
              <a:rPr lang="en-US" altLang="zh-TW" sz="3200" b="1" dirty="0">
                <a:solidFill>
                  <a:schemeClr val="tx1"/>
                </a:solidFill>
              </a:rPr>
              <a:t>=</a:t>
            </a:r>
            <a:r>
              <a:rPr lang="zh-TW" altLang="en-US" sz="3200" b="1" dirty="0">
                <a:solidFill>
                  <a:schemeClr val="tx1"/>
                </a:solidFill>
              </a:rPr>
              <a:t> 承諾並交付利益。</a:t>
            </a:r>
            <a:r>
              <a:rPr lang="zh-TW" altLang="en-US" sz="3200" dirty="0">
                <a:solidFill>
                  <a:schemeClr val="tx1"/>
                </a:solidFill>
              </a:rPr>
              <a:t>如果做得好，每當顧客接觸這</a:t>
            </a:r>
            <a:endParaRPr lang="en-US" altLang="zh-TW" sz="3200" dirty="0">
              <a:solidFill>
                <a:schemeClr val="tx1"/>
              </a:solidFill>
            </a:endParaRPr>
          </a:p>
          <a:p>
            <a:pPr>
              <a:lnSpc>
                <a:spcPts val="5000"/>
              </a:lnSpc>
            </a:pPr>
            <a:r>
              <a:rPr lang="zh-TW" altLang="en-US" sz="3200" dirty="0">
                <a:solidFill>
                  <a:schemeClr val="tx1"/>
                </a:solidFill>
              </a:rPr>
              <a:t>                  個品牌，她會立即聯想到這些利益。</a:t>
            </a:r>
            <a:endParaRPr lang="zh-TW" altLang="en-US" sz="3200" b="1" dirty="0">
              <a:solidFill>
                <a:schemeClr val="tx1"/>
              </a:solidFill>
            </a:endParaRPr>
          </a:p>
        </p:txBody>
      </p:sp>
      <p:sp>
        <p:nvSpPr>
          <p:cNvPr id="7" name="標題 1"/>
          <p:cNvSpPr txBox="1">
            <a:spLocks/>
          </p:cNvSpPr>
          <p:nvPr/>
        </p:nvSpPr>
        <p:spPr>
          <a:xfrm>
            <a:off x="4151784" y="620688"/>
            <a:ext cx="5937604"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TW" sz="4200" b="1" dirty="0"/>
              <a:t>4. </a:t>
            </a:r>
            <a:r>
              <a:rPr lang="zh-TW" altLang="en-US" sz="4200" b="1" dirty="0"/>
              <a:t>分析品牌定位元素</a:t>
            </a:r>
          </a:p>
        </p:txBody>
      </p:sp>
    </p:spTree>
    <p:extLst>
      <p:ext uri="{BB962C8B-B14F-4D97-AF65-F5344CB8AC3E}">
        <p14:creationId xmlns:p14="http://schemas.microsoft.com/office/powerpoint/2010/main" val="1786047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332656"/>
            <a:ext cx="9696400" cy="1152128"/>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五邊形 2"/>
          <p:cNvSpPr/>
          <p:nvPr/>
        </p:nvSpPr>
        <p:spPr>
          <a:xfrm>
            <a:off x="0" y="332656"/>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5169" y="375655"/>
            <a:ext cx="4104456" cy="490066"/>
          </a:xfrm>
        </p:spPr>
        <p:txBody>
          <a:bodyPr>
            <a:normAutofit/>
          </a:bodyPr>
          <a:lstStyle/>
          <a:p>
            <a:r>
              <a:rPr lang="zh-TW" altLang="en-US" sz="2800" dirty="0">
                <a:solidFill>
                  <a:sysClr val="windowText" lastClr="000000"/>
                </a:solidFill>
              </a:rPr>
              <a:t>品牌形象設計 </a:t>
            </a:r>
            <a:r>
              <a:rPr lang="en-US" altLang="zh-TW" sz="2800" dirty="0">
                <a:solidFill>
                  <a:sysClr val="windowText" lastClr="000000"/>
                </a:solidFill>
              </a:rPr>
              <a:t>-</a:t>
            </a:r>
            <a:r>
              <a:rPr lang="zh-TW" altLang="en-US" sz="2800" dirty="0">
                <a:solidFill>
                  <a:sysClr val="windowText" lastClr="000000"/>
                </a:solidFill>
              </a:rPr>
              <a:t> </a:t>
            </a:r>
            <a:r>
              <a:rPr lang="en-US" altLang="zh-TW" sz="2800" dirty="0">
                <a:solidFill>
                  <a:sysClr val="windowText" lastClr="000000"/>
                </a:solidFill>
              </a:rPr>
              <a:t>12</a:t>
            </a:r>
            <a:r>
              <a:rPr lang="zh-TW" altLang="en-US" sz="2800" dirty="0">
                <a:solidFill>
                  <a:sysClr val="windowText" lastClr="000000"/>
                </a:solidFill>
              </a:rPr>
              <a:t>個策略</a:t>
            </a:r>
          </a:p>
        </p:txBody>
      </p:sp>
      <p:sp>
        <p:nvSpPr>
          <p:cNvPr id="4" name="矩形 3"/>
          <p:cNvSpPr/>
          <p:nvPr/>
        </p:nvSpPr>
        <p:spPr>
          <a:xfrm>
            <a:off x="191344" y="1717082"/>
            <a:ext cx="11809312" cy="2792038"/>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5200"/>
              </a:lnSpc>
            </a:pPr>
            <a:endParaRPr lang="zh-TW" altLang="en-US" sz="3200" dirty="0"/>
          </a:p>
        </p:txBody>
      </p:sp>
      <p:sp>
        <p:nvSpPr>
          <p:cNvPr id="26" name="矩形 25"/>
          <p:cNvSpPr/>
          <p:nvPr/>
        </p:nvSpPr>
        <p:spPr>
          <a:xfrm>
            <a:off x="191344" y="4509120"/>
            <a:ext cx="11809312" cy="1822420"/>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5000"/>
              </a:lnSpc>
            </a:pPr>
            <a:r>
              <a:rPr lang="zh-TW" altLang="en-US" sz="3200" b="1" dirty="0">
                <a:solidFill>
                  <a:srgbClr val="FFFF00"/>
                </a:solidFill>
              </a:rPr>
              <a:t>             </a:t>
            </a:r>
          </a:p>
        </p:txBody>
      </p:sp>
      <p:sp>
        <p:nvSpPr>
          <p:cNvPr id="7" name="標題 1"/>
          <p:cNvSpPr txBox="1">
            <a:spLocks/>
          </p:cNvSpPr>
          <p:nvPr/>
        </p:nvSpPr>
        <p:spPr>
          <a:xfrm>
            <a:off x="4151784" y="620688"/>
            <a:ext cx="5937604"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TW" sz="4200" b="1" dirty="0"/>
              <a:t>4. </a:t>
            </a:r>
            <a:r>
              <a:rPr lang="zh-TW" altLang="en-US" sz="4200" b="1" dirty="0"/>
              <a:t>分析品牌定位元素</a:t>
            </a:r>
          </a:p>
        </p:txBody>
      </p:sp>
      <p:cxnSp>
        <p:nvCxnSpPr>
          <p:cNvPr id="8" name="直線單箭頭接點 7"/>
          <p:cNvCxnSpPr/>
          <p:nvPr/>
        </p:nvCxnSpPr>
        <p:spPr>
          <a:xfrm flipV="1">
            <a:off x="263352" y="4149080"/>
            <a:ext cx="11665296" cy="11110"/>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直線單箭頭接點 8"/>
          <p:cNvCxnSpPr/>
          <p:nvPr/>
        </p:nvCxnSpPr>
        <p:spPr>
          <a:xfrm flipV="1">
            <a:off x="6096000" y="1916832"/>
            <a:ext cx="0" cy="4342700"/>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橢圓 9"/>
          <p:cNvSpPr/>
          <p:nvPr/>
        </p:nvSpPr>
        <p:spPr>
          <a:xfrm>
            <a:off x="10462572" y="1845230"/>
            <a:ext cx="914400" cy="914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1600" b="1" dirty="0">
                <a:solidFill>
                  <a:schemeClr val="bg1"/>
                </a:solidFill>
              </a:rPr>
              <a:t>定位在這</a:t>
            </a:r>
            <a:r>
              <a:rPr lang="en-US" altLang="zh-TW" sz="1600" b="1" dirty="0">
                <a:solidFill>
                  <a:schemeClr val="bg1"/>
                </a:solidFill>
              </a:rPr>
              <a:t>?</a:t>
            </a:r>
            <a:endParaRPr lang="zh-TW" altLang="en-US" sz="1600" b="1" dirty="0">
              <a:solidFill>
                <a:schemeClr val="bg1"/>
              </a:solidFill>
            </a:endParaRPr>
          </a:p>
        </p:txBody>
      </p:sp>
      <p:sp>
        <p:nvSpPr>
          <p:cNvPr id="11" name="橢圓 10"/>
          <p:cNvSpPr/>
          <p:nvPr/>
        </p:nvSpPr>
        <p:spPr>
          <a:xfrm>
            <a:off x="4774820" y="2540383"/>
            <a:ext cx="1006298" cy="8170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TW" sz="1600" b="1" dirty="0">
                <a:solidFill>
                  <a:schemeClr val="tx1"/>
                </a:solidFill>
              </a:rPr>
              <a:t>Grand</a:t>
            </a:r>
            <a:endParaRPr lang="zh-TW" altLang="en-US" sz="1600" b="1" dirty="0">
              <a:solidFill>
                <a:schemeClr val="tx1"/>
              </a:solidFill>
            </a:endParaRPr>
          </a:p>
        </p:txBody>
      </p:sp>
      <p:sp>
        <p:nvSpPr>
          <p:cNvPr id="12" name="文字方塊 11"/>
          <p:cNvSpPr txBox="1"/>
          <p:nvPr/>
        </p:nvSpPr>
        <p:spPr>
          <a:xfrm>
            <a:off x="551384" y="3736471"/>
            <a:ext cx="877163" cy="369332"/>
          </a:xfrm>
          <a:prstGeom prst="rect">
            <a:avLst/>
          </a:prstGeom>
          <a:solidFill>
            <a:schemeClr val="accent3">
              <a:lumMod val="20000"/>
              <a:lumOff val="80000"/>
            </a:schemeClr>
          </a:solidFill>
        </p:spPr>
        <p:txBody>
          <a:bodyPr wrap="none" rtlCol="0">
            <a:spAutoFit/>
          </a:bodyPr>
          <a:lstStyle/>
          <a:p>
            <a:r>
              <a:rPr lang="zh-TW" altLang="en-US" b="1" dirty="0">
                <a:solidFill>
                  <a:schemeClr val="accent1">
                    <a:lumMod val="50000"/>
                  </a:schemeClr>
                </a:solidFill>
              </a:rPr>
              <a:t>設備少</a:t>
            </a:r>
          </a:p>
        </p:txBody>
      </p:sp>
      <p:sp>
        <p:nvSpPr>
          <p:cNvPr id="13" name="文字方塊 12"/>
          <p:cNvSpPr txBox="1"/>
          <p:nvPr/>
        </p:nvSpPr>
        <p:spPr>
          <a:xfrm>
            <a:off x="10776520" y="3721757"/>
            <a:ext cx="877163" cy="369332"/>
          </a:xfrm>
          <a:prstGeom prst="rect">
            <a:avLst/>
          </a:prstGeom>
          <a:solidFill>
            <a:schemeClr val="accent3">
              <a:lumMod val="20000"/>
              <a:lumOff val="80000"/>
            </a:schemeClr>
          </a:solidFill>
        </p:spPr>
        <p:txBody>
          <a:bodyPr wrap="none" rtlCol="0">
            <a:spAutoFit/>
          </a:bodyPr>
          <a:lstStyle/>
          <a:p>
            <a:r>
              <a:rPr lang="zh-TW" altLang="en-US" b="1" dirty="0">
                <a:solidFill>
                  <a:schemeClr val="accent1">
                    <a:lumMod val="50000"/>
                  </a:schemeClr>
                </a:solidFill>
              </a:rPr>
              <a:t>設備多</a:t>
            </a:r>
          </a:p>
        </p:txBody>
      </p:sp>
      <p:sp>
        <p:nvSpPr>
          <p:cNvPr id="14" name="文字方塊 13"/>
          <p:cNvSpPr txBox="1"/>
          <p:nvPr/>
        </p:nvSpPr>
        <p:spPr>
          <a:xfrm>
            <a:off x="6240016" y="1772816"/>
            <a:ext cx="877163" cy="369332"/>
          </a:xfrm>
          <a:prstGeom prst="rect">
            <a:avLst/>
          </a:prstGeom>
          <a:solidFill>
            <a:schemeClr val="accent3">
              <a:lumMod val="20000"/>
              <a:lumOff val="80000"/>
            </a:schemeClr>
          </a:solidFill>
        </p:spPr>
        <p:txBody>
          <a:bodyPr wrap="none" rtlCol="0">
            <a:spAutoFit/>
          </a:bodyPr>
          <a:lstStyle/>
          <a:p>
            <a:r>
              <a:rPr lang="zh-TW" altLang="en-US" b="1" dirty="0">
                <a:solidFill>
                  <a:schemeClr val="accent1">
                    <a:lumMod val="50000"/>
                  </a:schemeClr>
                </a:solidFill>
              </a:rPr>
              <a:t>高價位</a:t>
            </a:r>
          </a:p>
        </p:txBody>
      </p:sp>
      <p:sp>
        <p:nvSpPr>
          <p:cNvPr id="15" name="文字方塊 14"/>
          <p:cNvSpPr txBox="1"/>
          <p:nvPr/>
        </p:nvSpPr>
        <p:spPr>
          <a:xfrm>
            <a:off x="6279434" y="5877272"/>
            <a:ext cx="877163" cy="369332"/>
          </a:xfrm>
          <a:prstGeom prst="rect">
            <a:avLst/>
          </a:prstGeom>
          <a:solidFill>
            <a:schemeClr val="accent3">
              <a:lumMod val="20000"/>
              <a:lumOff val="80000"/>
            </a:schemeClr>
          </a:solidFill>
        </p:spPr>
        <p:txBody>
          <a:bodyPr wrap="none" rtlCol="0">
            <a:spAutoFit/>
          </a:bodyPr>
          <a:lstStyle/>
          <a:p>
            <a:r>
              <a:rPr lang="zh-TW" altLang="en-US" b="1" dirty="0">
                <a:solidFill>
                  <a:schemeClr val="accent1">
                    <a:lumMod val="50000"/>
                  </a:schemeClr>
                </a:solidFill>
              </a:rPr>
              <a:t>低價位</a:t>
            </a:r>
          </a:p>
        </p:txBody>
      </p:sp>
      <p:sp>
        <p:nvSpPr>
          <p:cNvPr id="16" name="橢圓 15"/>
          <p:cNvSpPr/>
          <p:nvPr/>
        </p:nvSpPr>
        <p:spPr>
          <a:xfrm>
            <a:off x="6584469" y="2700354"/>
            <a:ext cx="1239721" cy="817045"/>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TW" sz="1600" b="1" dirty="0">
                <a:solidFill>
                  <a:schemeClr val="tx1"/>
                </a:solidFill>
              </a:rPr>
              <a:t>Shangri-La</a:t>
            </a:r>
            <a:endParaRPr lang="zh-TW" altLang="en-US" sz="1600" b="1" dirty="0">
              <a:solidFill>
                <a:schemeClr val="tx1"/>
              </a:solidFill>
            </a:endParaRPr>
          </a:p>
        </p:txBody>
      </p:sp>
      <p:sp>
        <p:nvSpPr>
          <p:cNvPr id="17" name="橢圓 16"/>
          <p:cNvSpPr/>
          <p:nvPr/>
        </p:nvSpPr>
        <p:spPr>
          <a:xfrm>
            <a:off x="5611653" y="3046826"/>
            <a:ext cx="1078095" cy="817045"/>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TW" sz="1600" b="1" dirty="0">
                <a:solidFill>
                  <a:schemeClr val="tx1"/>
                </a:solidFill>
              </a:rPr>
              <a:t>Sheraton</a:t>
            </a:r>
            <a:endParaRPr lang="zh-TW" altLang="en-US" sz="1600" b="1" dirty="0">
              <a:solidFill>
                <a:schemeClr val="tx1"/>
              </a:solidFill>
            </a:endParaRPr>
          </a:p>
        </p:txBody>
      </p:sp>
      <p:sp>
        <p:nvSpPr>
          <p:cNvPr id="18" name="橢圓 17"/>
          <p:cNvSpPr/>
          <p:nvPr/>
        </p:nvSpPr>
        <p:spPr>
          <a:xfrm>
            <a:off x="8813031" y="1942585"/>
            <a:ext cx="1006298" cy="817045"/>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TW" sz="1600" b="1" dirty="0">
                <a:solidFill>
                  <a:schemeClr val="tx1"/>
                </a:solidFill>
              </a:rPr>
              <a:t>Regency</a:t>
            </a:r>
            <a:endParaRPr lang="zh-TW" altLang="en-US" sz="1600" b="1" dirty="0">
              <a:solidFill>
                <a:schemeClr val="tx1"/>
              </a:solidFill>
            </a:endParaRPr>
          </a:p>
        </p:txBody>
      </p:sp>
      <p:sp>
        <p:nvSpPr>
          <p:cNvPr id="19" name="橢圓 18"/>
          <p:cNvSpPr/>
          <p:nvPr/>
        </p:nvSpPr>
        <p:spPr>
          <a:xfrm>
            <a:off x="8226811" y="4271195"/>
            <a:ext cx="1006298" cy="817045"/>
          </a:xfrm>
          <a:prstGeom prst="ellipse">
            <a:avLst/>
          </a:prstGeom>
          <a:solidFill>
            <a:schemeClr val="tx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TW" sz="1600" b="1" dirty="0">
                <a:solidFill>
                  <a:schemeClr val="bg1"/>
                </a:solidFill>
              </a:rPr>
              <a:t>Italia</a:t>
            </a:r>
            <a:endParaRPr lang="zh-TW" altLang="en-US" sz="1600" b="1" dirty="0">
              <a:solidFill>
                <a:schemeClr val="bg1"/>
              </a:solidFill>
            </a:endParaRPr>
          </a:p>
        </p:txBody>
      </p:sp>
      <p:sp>
        <p:nvSpPr>
          <p:cNvPr id="20" name="橢圓 19"/>
          <p:cNvSpPr/>
          <p:nvPr/>
        </p:nvSpPr>
        <p:spPr>
          <a:xfrm>
            <a:off x="1543910" y="2904712"/>
            <a:ext cx="1006298" cy="817045"/>
          </a:xfrm>
          <a:prstGeom prst="ellipse">
            <a:avLst/>
          </a:prstGeom>
          <a:solidFill>
            <a:srgbClr val="909F5F"/>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TW" sz="1600" b="1" dirty="0">
                <a:solidFill>
                  <a:schemeClr val="tx1"/>
                </a:solidFill>
              </a:rPr>
              <a:t>Palace</a:t>
            </a:r>
            <a:endParaRPr lang="zh-TW" altLang="en-US" sz="1600" b="1" dirty="0">
              <a:solidFill>
                <a:schemeClr val="tx1"/>
              </a:solidFill>
            </a:endParaRPr>
          </a:p>
        </p:txBody>
      </p:sp>
      <p:sp>
        <p:nvSpPr>
          <p:cNvPr id="21" name="橢圓 20"/>
          <p:cNvSpPr/>
          <p:nvPr/>
        </p:nvSpPr>
        <p:spPr>
          <a:xfrm>
            <a:off x="3503712" y="4388326"/>
            <a:ext cx="1006298" cy="817045"/>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TW" sz="1600" b="1" dirty="0">
                <a:solidFill>
                  <a:schemeClr val="tx1"/>
                </a:solidFill>
              </a:rPr>
              <a:t>Caste</a:t>
            </a:r>
            <a:endParaRPr lang="zh-TW" altLang="en-US" sz="1600" b="1" dirty="0">
              <a:solidFill>
                <a:schemeClr val="tx1"/>
              </a:solidFill>
            </a:endParaRPr>
          </a:p>
        </p:txBody>
      </p:sp>
      <p:sp>
        <p:nvSpPr>
          <p:cNvPr id="22" name="橢圓 21"/>
          <p:cNvSpPr/>
          <p:nvPr/>
        </p:nvSpPr>
        <p:spPr>
          <a:xfrm>
            <a:off x="10058255" y="5445224"/>
            <a:ext cx="1006298" cy="817045"/>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TW" sz="1600" b="1" dirty="0">
                <a:solidFill>
                  <a:schemeClr val="tx1"/>
                </a:solidFill>
              </a:rPr>
              <a:t>Airport Plaza</a:t>
            </a:r>
            <a:endParaRPr lang="zh-TW" altLang="en-US" sz="1600" b="1" dirty="0">
              <a:solidFill>
                <a:schemeClr val="tx1"/>
              </a:solidFill>
            </a:endParaRPr>
          </a:p>
        </p:txBody>
      </p:sp>
      <p:sp>
        <p:nvSpPr>
          <p:cNvPr id="23" name="橢圓 22"/>
          <p:cNvSpPr/>
          <p:nvPr/>
        </p:nvSpPr>
        <p:spPr>
          <a:xfrm>
            <a:off x="6279434" y="4437112"/>
            <a:ext cx="1184717" cy="81704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TW" sz="1600" b="1" dirty="0">
                <a:solidFill>
                  <a:schemeClr val="tx1"/>
                </a:solidFill>
              </a:rPr>
              <a:t>Alexander IV</a:t>
            </a:r>
            <a:endParaRPr lang="zh-TW" altLang="en-US" sz="1600" b="1" dirty="0">
              <a:solidFill>
                <a:schemeClr val="tx1"/>
              </a:solidFill>
            </a:endParaRPr>
          </a:p>
        </p:txBody>
      </p:sp>
      <p:sp>
        <p:nvSpPr>
          <p:cNvPr id="24" name="橢圓 23"/>
          <p:cNvSpPr/>
          <p:nvPr/>
        </p:nvSpPr>
        <p:spPr>
          <a:xfrm>
            <a:off x="5611653" y="4966546"/>
            <a:ext cx="1006298" cy="817045"/>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TW" sz="1600" b="1" dirty="0">
                <a:solidFill>
                  <a:schemeClr val="tx1"/>
                </a:solidFill>
              </a:rPr>
              <a:t>Atlantic</a:t>
            </a:r>
            <a:endParaRPr lang="zh-TW" altLang="en-US" sz="1600" b="1" dirty="0">
              <a:solidFill>
                <a:schemeClr val="tx1"/>
              </a:solidFill>
            </a:endParaRPr>
          </a:p>
        </p:txBody>
      </p:sp>
    </p:spTree>
    <p:extLst>
      <p:ext uri="{BB962C8B-B14F-4D97-AF65-F5344CB8AC3E}">
        <p14:creationId xmlns:p14="http://schemas.microsoft.com/office/powerpoint/2010/main" val="650718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332656"/>
            <a:ext cx="7680176" cy="1152128"/>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五邊形 2"/>
          <p:cNvSpPr/>
          <p:nvPr/>
        </p:nvSpPr>
        <p:spPr>
          <a:xfrm>
            <a:off x="0" y="332656"/>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90518" y="393986"/>
            <a:ext cx="4104456" cy="490066"/>
          </a:xfrm>
        </p:spPr>
        <p:txBody>
          <a:bodyPr>
            <a:normAutofit/>
          </a:bodyPr>
          <a:lstStyle/>
          <a:p>
            <a:r>
              <a:rPr lang="zh-TW" altLang="en-US" sz="2800" dirty="0">
                <a:solidFill>
                  <a:sysClr val="windowText" lastClr="000000"/>
                </a:solidFill>
              </a:rPr>
              <a:t>品牌形象設計 </a:t>
            </a:r>
            <a:r>
              <a:rPr lang="en-US" altLang="zh-TW" sz="2800" dirty="0">
                <a:solidFill>
                  <a:sysClr val="windowText" lastClr="000000"/>
                </a:solidFill>
              </a:rPr>
              <a:t>-</a:t>
            </a:r>
            <a:r>
              <a:rPr lang="zh-TW" altLang="en-US" sz="2800" dirty="0">
                <a:solidFill>
                  <a:sysClr val="windowText" lastClr="000000"/>
                </a:solidFill>
              </a:rPr>
              <a:t> </a:t>
            </a:r>
            <a:r>
              <a:rPr lang="en-US" altLang="zh-TW" sz="2800" dirty="0">
                <a:solidFill>
                  <a:sysClr val="windowText" lastClr="000000"/>
                </a:solidFill>
              </a:rPr>
              <a:t>12</a:t>
            </a:r>
            <a:r>
              <a:rPr lang="zh-TW" altLang="en-US" sz="2800" dirty="0">
                <a:solidFill>
                  <a:sysClr val="windowText" lastClr="000000"/>
                </a:solidFill>
              </a:rPr>
              <a:t>個策略</a:t>
            </a:r>
          </a:p>
        </p:txBody>
      </p:sp>
      <p:sp>
        <p:nvSpPr>
          <p:cNvPr id="4" name="矩形 3"/>
          <p:cNvSpPr/>
          <p:nvPr/>
        </p:nvSpPr>
        <p:spPr>
          <a:xfrm>
            <a:off x="479376" y="2725194"/>
            <a:ext cx="11161240" cy="3008062"/>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5200"/>
              </a:lnSpc>
            </a:pPr>
            <a:r>
              <a:rPr lang="zh-TW" altLang="en-US" sz="3200" dirty="0">
                <a:solidFill>
                  <a:schemeClr val="tx1"/>
                </a:solidFill>
              </a:rPr>
              <a:t>擬人化、有個性的品牌，容易與消費者產生「人際關係」，進而提高顧客忠誠度。</a:t>
            </a:r>
            <a:r>
              <a:rPr lang="en-US" altLang="zh-TW" sz="3200" dirty="0">
                <a:solidFill>
                  <a:schemeClr val="tx1"/>
                </a:solidFill>
              </a:rPr>
              <a:t/>
            </a:r>
            <a:br>
              <a:rPr lang="en-US" altLang="zh-TW" sz="3200" dirty="0">
                <a:solidFill>
                  <a:schemeClr val="tx1"/>
                </a:solidFill>
              </a:rPr>
            </a:br>
            <a:r>
              <a:rPr lang="zh-TW" altLang="en-US" sz="3200" dirty="0">
                <a:solidFill>
                  <a:schemeClr val="tx1"/>
                </a:solidFill>
              </a:rPr>
              <a:t>品牌經營者的個性，一定要「表裡一致」。若是「表裡不一」會很難讓顧客信任。</a:t>
            </a:r>
          </a:p>
        </p:txBody>
      </p:sp>
      <p:sp>
        <p:nvSpPr>
          <p:cNvPr id="7" name="標題 1"/>
          <p:cNvSpPr txBox="1">
            <a:spLocks/>
          </p:cNvSpPr>
          <p:nvPr/>
        </p:nvSpPr>
        <p:spPr>
          <a:xfrm>
            <a:off x="4151784" y="620688"/>
            <a:ext cx="5937604"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TW" sz="4200" b="1" dirty="0"/>
              <a:t>5. </a:t>
            </a:r>
            <a:r>
              <a:rPr lang="zh-TW" altLang="en-US" sz="4200" b="1" dirty="0"/>
              <a:t>品牌個性</a:t>
            </a:r>
          </a:p>
        </p:txBody>
      </p:sp>
    </p:spTree>
    <p:extLst>
      <p:ext uri="{BB962C8B-B14F-4D97-AF65-F5344CB8AC3E}">
        <p14:creationId xmlns:p14="http://schemas.microsoft.com/office/powerpoint/2010/main" val="142862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130622"/>
            <a:ext cx="7680176" cy="994122"/>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五邊形 2"/>
          <p:cNvSpPr/>
          <p:nvPr/>
        </p:nvSpPr>
        <p:spPr>
          <a:xfrm>
            <a:off x="0" y="130622"/>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47328" y="173621"/>
            <a:ext cx="4104456" cy="490066"/>
          </a:xfrm>
        </p:spPr>
        <p:txBody>
          <a:bodyPr>
            <a:normAutofit/>
          </a:bodyPr>
          <a:lstStyle/>
          <a:p>
            <a:r>
              <a:rPr lang="zh-TW" altLang="en-US" sz="2800" dirty="0">
                <a:solidFill>
                  <a:sysClr val="windowText" lastClr="000000"/>
                </a:solidFill>
              </a:rPr>
              <a:t>品牌形象設計 </a:t>
            </a:r>
            <a:r>
              <a:rPr lang="en-US" altLang="zh-TW" sz="2800" dirty="0">
                <a:solidFill>
                  <a:sysClr val="windowText" lastClr="000000"/>
                </a:solidFill>
              </a:rPr>
              <a:t>-</a:t>
            </a:r>
            <a:r>
              <a:rPr lang="zh-TW" altLang="en-US" sz="2800" dirty="0">
                <a:solidFill>
                  <a:sysClr val="windowText" lastClr="000000"/>
                </a:solidFill>
              </a:rPr>
              <a:t> </a:t>
            </a:r>
            <a:r>
              <a:rPr lang="en-US" altLang="zh-TW" sz="2800" dirty="0">
                <a:solidFill>
                  <a:sysClr val="windowText" lastClr="000000"/>
                </a:solidFill>
              </a:rPr>
              <a:t>12</a:t>
            </a:r>
            <a:r>
              <a:rPr lang="zh-TW" altLang="en-US" sz="2800" dirty="0">
                <a:solidFill>
                  <a:sysClr val="windowText" lastClr="000000"/>
                </a:solidFill>
              </a:rPr>
              <a:t>個策略</a:t>
            </a:r>
          </a:p>
        </p:txBody>
      </p:sp>
      <p:sp>
        <p:nvSpPr>
          <p:cNvPr id="4" name="矩形 3"/>
          <p:cNvSpPr/>
          <p:nvPr/>
        </p:nvSpPr>
        <p:spPr>
          <a:xfrm>
            <a:off x="430014" y="1606786"/>
            <a:ext cx="11712624" cy="1368152"/>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4400"/>
              </a:lnSpc>
            </a:pPr>
            <a:r>
              <a:rPr lang="zh-TW" altLang="en-US" sz="2800" dirty="0">
                <a:solidFill>
                  <a:schemeClr val="tx1"/>
                </a:solidFill>
              </a:rPr>
              <a:t>目前業界最廣泛使用的品牌的人格特質，是 </a:t>
            </a:r>
            <a:r>
              <a:rPr lang="en-US" altLang="zh-TW" sz="2800" dirty="0">
                <a:solidFill>
                  <a:schemeClr val="tx1"/>
                </a:solidFill>
              </a:rPr>
              <a:t>Jennifer Aaker </a:t>
            </a:r>
            <a:r>
              <a:rPr lang="zh-TW" altLang="en-US" sz="2800" dirty="0">
                <a:solidFill>
                  <a:schemeClr val="tx1"/>
                </a:solidFill>
              </a:rPr>
              <a:t>在</a:t>
            </a:r>
            <a:endParaRPr lang="en-US" altLang="zh-TW" sz="2800" dirty="0">
              <a:solidFill>
                <a:schemeClr val="tx1"/>
              </a:solidFill>
            </a:endParaRPr>
          </a:p>
          <a:p>
            <a:pPr>
              <a:lnSpc>
                <a:spcPts val="4400"/>
              </a:lnSpc>
            </a:pPr>
            <a:r>
              <a:rPr lang="en-US" altLang="zh-TW" sz="2800" b="1" dirty="0">
                <a:solidFill>
                  <a:schemeClr val="tx1"/>
                </a:solidFill>
                <a:latin typeface="+mn-ea"/>
              </a:rPr>
              <a:t>Dimensions of Brand Personality (1997)</a:t>
            </a:r>
            <a:r>
              <a:rPr lang="zh-TW" altLang="en-US" sz="2800" dirty="0">
                <a:solidFill>
                  <a:schemeClr val="tx1"/>
                </a:solidFill>
              </a:rPr>
              <a:t>分析出的個性形容詞：</a:t>
            </a:r>
            <a:endParaRPr lang="zh-TW" altLang="en-US" sz="2800" b="1" dirty="0">
              <a:solidFill>
                <a:schemeClr val="tx1"/>
              </a:solidFill>
            </a:endParaRPr>
          </a:p>
        </p:txBody>
      </p:sp>
      <p:sp>
        <p:nvSpPr>
          <p:cNvPr id="7" name="標題 1"/>
          <p:cNvSpPr txBox="1">
            <a:spLocks/>
          </p:cNvSpPr>
          <p:nvPr/>
        </p:nvSpPr>
        <p:spPr>
          <a:xfrm>
            <a:off x="4151784" y="418654"/>
            <a:ext cx="5937604"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TW" sz="4200" b="1" dirty="0"/>
              <a:t>5. </a:t>
            </a:r>
            <a:r>
              <a:rPr lang="zh-TW" altLang="en-US" sz="4200" b="1" dirty="0"/>
              <a:t>品牌個性</a:t>
            </a:r>
          </a:p>
        </p:txBody>
      </p:sp>
      <p:pic>
        <p:nvPicPr>
          <p:cNvPr id="1026" name="Picture 2" descr="C:\Users\user\OneDrive\桌面\160455602253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52476" y="2974938"/>
            <a:ext cx="8267700" cy="35337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69139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559496" y="332656"/>
            <a:ext cx="10022904" cy="1143000"/>
          </a:xfrm>
        </p:spPr>
        <p:txBody>
          <a:bodyPr/>
          <a:lstStyle/>
          <a:p>
            <a:pPr algn="l"/>
            <a:r>
              <a:rPr lang="zh-TW" altLang="en-US" dirty="0">
                <a:latin typeface="康熙字典體" pitchFamily="2" charset="-120"/>
                <a:ea typeface="康熙字典體" pitchFamily="2" charset="-120"/>
              </a:rPr>
              <a:t>文化資產</a:t>
            </a:r>
            <a:r>
              <a:rPr lang="en-US" altLang="zh-TW" dirty="0">
                <a:latin typeface="康熙字典體" pitchFamily="2" charset="-120"/>
                <a:ea typeface="康熙字典體" pitchFamily="2" charset="-120"/>
              </a:rPr>
              <a:t>?!</a:t>
            </a:r>
            <a:endParaRPr lang="zh-TW" altLang="en-US" dirty="0">
              <a:latin typeface="康熙字典體" pitchFamily="2" charset="-120"/>
              <a:ea typeface="康熙字典體" pitchFamily="2" charset="-120"/>
            </a:endParaRPr>
          </a:p>
        </p:txBody>
      </p:sp>
      <p:sp>
        <p:nvSpPr>
          <p:cNvPr id="4" name="文字版面配置區 3"/>
          <p:cNvSpPr>
            <a:spLocks noGrp="1"/>
          </p:cNvSpPr>
          <p:nvPr>
            <p:ph type="body" idx="1"/>
          </p:nvPr>
        </p:nvSpPr>
        <p:spPr>
          <a:xfrm>
            <a:off x="983432" y="1444216"/>
            <a:ext cx="3902224" cy="639762"/>
          </a:xfrm>
        </p:spPr>
        <p:txBody>
          <a:bodyPr>
            <a:normAutofit/>
          </a:bodyPr>
          <a:lstStyle/>
          <a:p>
            <a:r>
              <a:rPr lang="zh-TW" altLang="en-US" u="sng" dirty="0"/>
              <a:t>有形 </a:t>
            </a:r>
            <a:r>
              <a:rPr lang="en-US" altLang="zh-TW" u="sng" dirty="0"/>
              <a:t>(</a:t>
            </a:r>
            <a:r>
              <a:rPr lang="zh-TW" altLang="en-US" u="sng" dirty="0"/>
              <a:t>文化資產法，</a:t>
            </a:r>
            <a:r>
              <a:rPr lang="en-US" altLang="zh-TW" u="sng" dirty="0"/>
              <a:t>2005)</a:t>
            </a:r>
            <a:endParaRPr lang="zh-TW" altLang="en-US" u="sng" dirty="0"/>
          </a:p>
        </p:txBody>
      </p:sp>
      <p:sp>
        <p:nvSpPr>
          <p:cNvPr id="3" name="內容版面配置區 2"/>
          <p:cNvSpPr>
            <a:spLocks noGrp="1"/>
          </p:cNvSpPr>
          <p:nvPr>
            <p:ph sz="half" idx="2"/>
          </p:nvPr>
        </p:nvSpPr>
        <p:spPr>
          <a:xfrm>
            <a:off x="1257672" y="2033388"/>
            <a:ext cx="4334272" cy="3951288"/>
          </a:xfrm>
        </p:spPr>
        <p:txBody>
          <a:bodyPr>
            <a:noAutofit/>
          </a:bodyPr>
          <a:lstStyle/>
          <a:p>
            <a:pPr marL="457200" indent="-457200">
              <a:lnSpc>
                <a:spcPct val="100000"/>
              </a:lnSpc>
              <a:spcBef>
                <a:spcPts val="0"/>
              </a:spcBef>
              <a:spcAft>
                <a:spcPts val="600"/>
              </a:spcAft>
              <a:buFont typeface="+mj-lt"/>
              <a:buAutoNum type="arabicPeriod"/>
            </a:pPr>
            <a:r>
              <a:rPr lang="zh-TW" altLang="en-US" dirty="0"/>
              <a:t>古蹟</a:t>
            </a:r>
          </a:p>
          <a:p>
            <a:pPr marL="457200" indent="-457200">
              <a:lnSpc>
                <a:spcPct val="100000"/>
              </a:lnSpc>
              <a:spcBef>
                <a:spcPts val="0"/>
              </a:spcBef>
              <a:spcAft>
                <a:spcPts val="600"/>
              </a:spcAft>
              <a:buFont typeface="+mj-lt"/>
              <a:buAutoNum type="arabicPeriod"/>
            </a:pPr>
            <a:r>
              <a:rPr lang="zh-TW" altLang="en-US" dirty="0"/>
              <a:t>歷史建築</a:t>
            </a:r>
          </a:p>
          <a:p>
            <a:pPr marL="457200" indent="-457200">
              <a:lnSpc>
                <a:spcPct val="100000"/>
              </a:lnSpc>
              <a:spcBef>
                <a:spcPts val="0"/>
              </a:spcBef>
              <a:spcAft>
                <a:spcPts val="600"/>
              </a:spcAft>
              <a:buFont typeface="+mj-lt"/>
              <a:buAutoNum type="arabicPeriod"/>
            </a:pPr>
            <a:r>
              <a:rPr lang="zh-TW" altLang="en-US" dirty="0"/>
              <a:t>紀念建築</a:t>
            </a:r>
            <a:endParaRPr lang="en-US" altLang="zh-TW" dirty="0"/>
          </a:p>
          <a:p>
            <a:pPr marL="457200" indent="-457200">
              <a:lnSpc>
                <a:spcPct val="100000"/>
              </a:lnSpc>
              <a:spcBef>
                <a:spcPts val="0"/>
              </a:spcBef>
              <a:spcAft>
                <a:spcPts val="600"/>
              </a:spcAft>
              <a:buFont typeface="+mj-lt"/>
              <a:buAutoNum type="arabicPeriod"/>
            </a:pPr>
            <a:r>
              <a:rPr lang="zh-TW" altLang="en-US" dirty="0"/>
              <a:t>聚落建築群</a:t>
            </a:r>
          </a:p>
          <a:p>
            <a:pPr marL="457200" indent="-457200">
              <a:lnSpc>
                <a:spcPct val="100000"/>
              </a:lnSpc>
              <a:spcBef>
                <a:spcPts val="0"/>
              </a:spcBef>
              <a:spcAft>
                <a:spcPts val="600"/>
              </a:spcAft>
              <a:buFont typeface="+mj-lt"/>
              <a:buAutoNum type="arabicPeriod"/>
            </a:pPr>
            <a:r>
              <a:rPr lang="zh-TW" altLang="en-US" dirty="0"/>
              <a:t>考古遺址</a:t>
            </a:r>
            <a:endParaRPr lang="en-US" altLang="zh-TW" dirty="0"/>
          </a:p>
          <a:p>
            <a:pPr marL="457200" indent="-457200">
              <a:lnSpc>
                <a:spcPct val="100000"/>
              </a:lnSpc>
              <a:spcBef>
                <a:spcPts val="0"/>
              </a:spcBef>
              <a:spcAft>
                <a:spcPts val="600"/>
              </a:spcAft>
              <a:buFont typeface="+mj-lt"/>
              <a:buAutoNum type="arabicPeriod"/>
            </a:pPr>
            <a:r>
              <a:rPr lang="zh-TW" altLang="en-US" dirty="0"/>
              <a:t>史蹟</a:t>
            </a:r>
          </a:p>
          <a:p>
            <a:pPr marL="457200" indent="-457200">
              <a:lnSpc>
                <a:spcPct val="100000"/>
              </a:lnSpc>
              <a:spcBef>
                <a:spcPts val="0"/>
              </a:spcBef>
              <a:spcAft>
                <a:spcPts val="600"/>
              </a:spcAft>
              <a:buFont typeface="+mj-lt"/>
              <a:buAutoNum type="arabicPeriod"/>
            </a:pPr>
            <a:r>
              <a:rPr lang="zh-TW" altLang="en-US" dirty="0"/>
              <a:t>文化景觀</a:t>
            </a:r>
          </a:p>
          <a:p>
            <a:pPr marL="457200" indent="-457200">
              <a:lnSpc>
                <a:spcPct val="100000"/>
              </a:lnSpc>
              <a:spcBef>
                <a:spcPts val="0"/>
              </a:spcBef>
              <a:spcAft>
                <a:spcPts val="600"/>
              </a:spcAft>
              <a:buFont typeface="+mj-lt"/>
              <a:buAutoNum type="arabicPeriod"/>
            </a:pPr>
            <a:r>
              <a:rPr lang="zh-TW" altLang="en-US" dirty="0"/>
              <a:t>古物</a:t>
            </a:r>
          </a:p>
          <a:p>
            <a:pPr marL="457200" indent="-457200">
              <a:lnSpc>
                <a:spcPct val="100000"/>
              </a:lnSpc>
              <a:spcBef>
                <a:spcPts val="0"/>
              </a:spcBef>
              <a:spcAft>
                <a:spcPts val="600"/>
              </a:spcAft>
              <a:buFont typeface="+mj-lt"/>
              <a:buAutoNum type="arabicPeriod"/>
            </a:pPr>
            <a:r>
              <a:rPr lang="zh-TW" altLang="en-US" dirty="0"/>
              <a:t>自然地景、自然紀念物</a:t>
            </a:r>
          </a:p>
        </p:txBody>
      </p:sp>
      <p:sp>
        <p:nvSpPr>
          <p:cNvPr id="5" name="文字版面配置區 4"/>
          <p:cNvSpPr>
            <a:spLocks noGrp="1"/>
          </p:cNvSpPr>
          <p:nvPr>
            <p:ph type="body" sz="quarter" idx="3"/>
          </p:nvPr>
        </p:nvSpPr>
        <p:spPr>
          <a:xfrm>
            <a:off x="6467607" y="1412776"/>
            <a:ext cx="5389033" cy="639762"/>
          </a:xfrm>
        </p:spPr>
        <p:txBody>
          <a:bodyPr/>
          <a:lstStyle/>
          <a:p>
            <a:r>
              <a:rPr lang="zh-TW" altLang="en-US" u="sng" dirty="0"/>
              <a:t>無形</a:t>
            </a:r>
          </a:p>
        </p:txBody>
      </p:sp>
      <p:sp>
        <p:nvSpPr>
          <p:cNvPr id="6" name="內容版面配置區 5"/>
          <p:cNvSpPr>
            <a:spLocks noGrp="1"/>
          </p:cNvSpPr>
          <p:nvPr>
            <p:ph sz="quarter" idx="4"/>
          </p:nvPr>
        </p:nvSpPr>
        <p:spPr>
          <a:xfrm>
            <a:off x="6467607" y="2052538"/>
            <a:ext cx="5389033" cy="3951288"/>
          </a:xfrm>
        </p:spPr>
        <p:txBody>
          <a:bodyPr>
            <a:normAutofit/>
          </a:bodyPr>
          <a:lstStyle/>
          <a:p>
            <a:pPr marL="457200" indent="-457200">
              <a:buFont typeface="+mj-lt"/>
              <a:buAutoNum type="arabicPeriod"/>
            </a:pPr>
            <a:r>
              <a:rPr lang="zh-TW" altLang="en-US" dirty="0"/>
              <a:t>傳統表演藝術</a:t>
            </a:r>
          </a:p>
          <a:p>
            <a:pPr marL="457200" indent="-457200">
              <a:buFont typeface="+mj-lt"/>
              <a:buAutoNum type="arabicPeriod"/>
            </a:pPr>
            <a:r>
              <a:rPr lang="zh-TW" altLang="en-US" dirty="0"/>
              <a:t>傳統工藝</a:t>
            </a:r>
            <a:endParaRPr lang="en-US" altLang="zh-TW" dirty="0"/>
          </a:p>
          <a:p>
            <a:pPr marL="457200" indent="-457200">
              <a:buFont typeface="+mj-lt"/>
              <a:buAutoNum type="arabicPeriod"/>
            </a:pPr>
            <a:r>
              <a:rPr lang="zh-TW" altLang="en-US" dirty="0"/>
              <a:t>口述傳統。</a:t>
            </a:r>
          </a:p>
          <a:p>
            <a:pPr marL="457200" indent="-457200">
              <a:buFont typeface="+mj-lt"/>
              <a:buAutoNum type="arabicPeriod"/>
            </a:pPr>
            <a:r>
              <a:rPr lang="zh-TW" altLang="en-US" dirty="0"/>
              <a:t>民俗</a:t>
            </a:r>
            <a:endParaRPr lang="en-US" altLang="zh-TW" dirty="0"/>
          </a:p>
          <a:p>
            <a:pPr marL="457200" indent="-457200">
              <a:buFont typeface="+mj-lt"/>
              <a:buAutoNum type="arabicPeriod"/>
            </a:pPr>
            <a:r>
              <a:rPr lang="zh-TW" altLang="en-US" dirty="0"/>
              <a:t>傳統知識與實踐</a:t>
            </a:r>
          </a:p>
        </p:txBody>
      </p:sp>
    </p:spTree>
    <p:extLst>
      <p:ext uri="{BB962C8B-B14F-4D97-AF65-F5344CB8AC3E}">
        <p14:creationId xmlns:p14="http://schemas.microsoft.com/office/powerpoint/2010/main" val="2699925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332656"/>
            <a:ext cx="8760296" cy="1152128"/>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五邊形 2"/>
          <p:cNvSpPr/>
          <p:nvPr/>
        </p:nvSpPr>
        <p:spPr>
          <a:xfrm>
            <a:off x="0" y="332656"/>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0" y="375655"/>
            <a:ext cx="4104456" cy="490066"/>
          </a:xfrm>
        </p:spPr>
        <p:txBody>
          <a:bodyPr>
            <a:normAutofit/>
          </a:bodyPr>
          <a:lstStyle/>
          <a:p>
            <a:r>
              <a:rPr lang="zh-TW" altLang="en-US" sz="2800" dirty="0">
                <a:solidFill>
                  <a:sysClr val="windowText" lastClr="000000"/>
                </a:solidFill>
              </a:rPr>
              <a:t>品牌形象設計 </a:t>
            </a:r>
            <a:r>
              <a:rPr lang="en-US" altLang="zh-TW" sz="2800" dirty="0">
                <a:solidFill>
                  <a:sysClr val="windowText" lastClr="000000"/>
                </a:solidFill>
              </a:rPr>
              <a:t>-</a:t>
            </a:r>
            <a:r>
              <a:rPr lang="zh-TW" altLang="en-US" sz="2800" dirty="0">
                <a:solidFill>
                  <a:sysClr val="windowText" lastClr="000000"/>
                </a:solidFill>
              </a:rPr>
              <a:t> </a:t>
            </a:r>
            <a:r>
              <a:rPr lang="en-US" altLang="zh-TW" sz="2800" dirty="0">
                <a:solidFill>
                  <a:sysClr val="windowText" lastClr="000000"/>
                </a:solidFill>
              </a:rPr>
              <a:t>12</a:t>
            </a:r>
            <a:r>
              <a:rPr lang="zh-TW" altLang="en-US" sz="2800" dirty="0">
                <a:solidFill>
                  <a:sysClr val="windowText" lastClr="000000"/>
                </a:solidFill>
              </a:rPr>
              <a:t>個策略</a:t>
            </a:r>
          </a:p>
        </p:txBody>
      </p:sp>
      <p:sp>
        <p:nvSpPr>
          <p:cNvPr id="4" name="矩形 3"/>
          <p:cNvSpPr/>
          <p:nvPr/>
        </p:nvSpPr>
        <p:spPr>
          <a:xfrm>
            <a:off x="1343472" y="1844824"/>
            <a:ext cx="8760296" cy="17281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4600"/>
              </a:lnSpc>
            </a:pPr>
            <a:r>
              <a:rPr lang="zh-TW" altLang="en-US" sz="3200" dirty="0">
                <a:solidFill>
                  <a:schemeClr val="tx1"/>
                </a:solidFill>
              </a:rPr>
              <a:t>需考慮品牌之間的共存關係</a:t>
            </a:r>
            <a:endParaRPr lang="en-US" altLang="zh-TW" sz="3200" dirty="0">
              <a:solidFill>
                <a:schemeClr val="tx1"/>
              </a:solidFill>
            </a:endParaRPr>
          </a:p>
          <a:p>
            <a:pPr lvl="0">
              <a:defRPr/>
            </a:pPr>
            <a:r>
              <a:rPr lang="zh-TW" altLang="en-US" sz="3200" dirty="0">
                <a:solidFill>
                  <a:schemeClr val="tx1"/>
                </a:solidFill>
              </a:rPr>
              <a:t>單一品牌</a:t>
            </a:r>
          </a:p>
          <a:p>
            <a:r>
              <a:rPr lang="zh-TW" altLang="en-US" sz="3200" dirty="0">
                <a:solidFill>
                  <a:schemeClr val="tx1"/>
                </a:solidFill>
              </a:rPr>
              <a:t>主品牌 → 副品牌</a:t>
            </a:r>
            <a:r>
              <a:rPr lang="en-US" altLang="zh-TW" sz="3200" dirty="0">
                <a:solidFill>
                  <a:schemeClr val="tx1"/>
                </a:solidFill>
              </a:rPr>
              <a:t/>
            </a:r>
            <a:br>
              <a:rPr lang="en-US" altLang="zh-TW" sz="3200" dirty="0">
                <a:solidFill>
                  <a:schemeClr val="tx1"/>
                </a:solidFill>
              </a:rPr>
            </a:br>
            <a:endParaRPr lang="zh-TW" altLang="en-US" sz="2400" dirty="0">
              <a:solidFill>
                <a:schemeClr val="tx1"/>
              </a:solidFill>
            </a:endParaRPr>
          </a:p>
        </p:txBody>
      </p:sp>
      <p:sp>
        <p:nvSpPr>
          <p:cNvPr id="26" name="矩形 25"/>
          <p:cNvSpPr/>
          <p:nvPr/>
        </p:nvSpPr>
        <p:spPr>
          <a:xfrm>
            <a:off x="1343472" y="3875182"/>
            <a:ext cx="10297144" cy="2016224"/>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4600"/>
              </a:lnSpc>
            </a:pPr>
            <a:r>
              <a:rPr lang="zh-TW" altLang="en-US" sz="3200" dirty="0">
                <a:solidFill>
                  <a:schemeClr val="tx1"/>
                </a:solidFill>
              </a:rPr>
              <a:t>四個命名原則：</a:t>
            </a:r>
            <a:endParaRPr lang="en-US" altLang="zh-TW" sz="3200" dirty="0">
              <a:solidFill>
                <a:schemeClr val="tx1"/>
              </a:solidFill>
            </a:endParaRPr>
          </a:p>
          <a:p>
            <a:pPr>
              <a:lnSpc>
                <a:spcPts val="4600"/>
              </a:lnSpc>
            </a:pPr>
            <a:r>
              <a:rPr lang="zh-TW" altLang="en-US" sz="3200" b="1" dirty="0">
                <a:solidFill>
                  <a:schemeClr val="tx1"/>
                </a:solidFill>
                <a:latin typeface="新細明體"/>
                <a:ea typeface="新細明體"/>
              </a:rPr>
              <a:t>◎</a:t>
            </a:r>
            <a:r>
              <a:rPr lang="zh-TW" altLang="en-US" sz="3200" b="1" dirty="0">
                <a:solidFill>
                  <a:schemeClr val="tx1"/>
                </a:solidFill>
              </a:rPr>
              <a:t>能反映核心價值       </a:t>
            </a:r>
            <a:r>
              <a:rPr lang="zh-TW" altLang="en-US" sz="3200" b="1" dirty="0">
                <a:solidFill>
                  <a:schemeClr val="tx1"/>
                </a:solidFill>
                <a:latin typeface="新細明體"/>
                <a:ea typeface="新細明體"/>
              </a:rPr>
              <a:t>◎</a:t>
            </a:r>
            <a:r>
              <a:rPr lang="zh-TW" altLang="en-US" sz="3200" b="1" dirty="0">
                <a:solidFill>
                  <a:schemeClr val="tx1"/>
                </a:solidFill>
              </a:rPr>
              <a:t>能彰顯品牌個性</a:t>
            </a:r>
          </a:p>
          <a:p>
            <a:pPr>
              <a:lnSpc>
                <a:spcPts val="4600"/>
              </a:lnSpc>
            </a:pPr>
            <a:r>
              <a:rPr lang="zh-TW" altLang="en-US" sz="3200" b="1" dirty="0">
                <a:solidFill>
                  <a:schemeClr val="tx1"/>
                </a:solidFill>
                <a:latin typeface="新細明體"/>
                <a:ea typeface="新細明體"/>
              </a:rPr>
              <a:t>◎</a:t>
            </a:r>
            <a:r>
              <a:rPr lang="zh-TW" altLang="en-US" sz="3200" b="1" dirty="0">
                <a:solidFill>
                  <a:schemeClr val="tx1"/>
                </a:solidFill>
              </a:rPr>
              <a:t>獨特並好記                </a:t>
            </a:r>
            <a:r>
              <a:rPr lang="zh-TW" altLang="en-US" sz="3200" b="1" dirty="0">
                <a:solidFill>
                  <a:schemeClr val="tx1"/>
                </a:solidFill>
                <a:latin typeface="新細明體"/>
                <a:ea typeface="新細明體"/>
              </a:rPr>
              <a:t>◎</a:t>
            </a:r>
            <a:r>
              <a:rPr lang="zh-TW" altLang="en-US" sz="3200" b="1" dirty="0">
                <a:solidFill>
                  <a:schemeClr val="tx1"/>
                </a:solidFill>
              </a:rPr>
              <a:t>好唸</a:t>
            </a:r>
          </a:p>
        </p:txBody>
      </p:sp>
      <p:sp>
        <p:nvSpPr>
          <p:cNvPr id="7" name="標題 1"/>
          <p:cNvSpPr txBox="1">
            <a:spLocks/>
          </p:cNvSpPr>
          <p:nvPr/>
        </p:nvSpPr>
        <p:spPr>
          <a:xfrm>
            <a:off x="4151784" y="620688"/>
            <a:ext cx="5937604"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TW" sz="4200" b="1" dirty="0"/>
              <a:t>6. </a:t>
            </a:r>
            <a:r>
              <a:rPr lang="zh-TW" altLang="en-US" sz="4200" b="1" dirty="0"/>
              <a:t>發想品牌名稱</a:t>
            </a:r>
          </a:p>
        </p:txBody>
      </p:sp>
    </p:spTree>
    <p:extLst>
      <p:ext uri="{BB962C8B-B14F-4D97-AF65-F5344CB8AC3E}">
        <p14:creationId xmlns:p14="http://schemas.microsoft.com/office/powerpoint/2010/main" val="2680586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332656"/>
            <a:ext cx="8832304" cy="1152128"/>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五邊形 2"/>
          <p:cNvSpPr/>
          <p:nvPr/>
        </p:nvSpPr>
        <p:spPr>
          <a:xfrm>
            <a:off x="0" y="332656"/>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47328" y="332656"/>
            <a:ext cx="4104456" cy="490066"/>
          </a:xfrm>
        </p:spPr>
        <p:txBody>
          <a:bodyPr>
            <a:normAutofit/>
          </a:bodyPr>
          <a:lstStyle/>
          <a:p>
            <a:r>
              <a:rPr lang="zh-TW" altLang="en-US" sz="2800" dirty="0">
                <a:solidFill>
                  <a:sysClr val="windowText" lastClr="000000"/>
                </a:solidFill>
              </a:rPr>
              <a:t>品牌形象設計 </a:t>
            </a:r>
            <a:r>
              <a:rPr lang="en-US" altLang="zh-TW" sz="2800" dirty="0">
                <a:solidFill>
                  <a:sysClr val="windowText" lastClr="000000"/>
                </a:solidFill>
              </a:rPr>
              <a:t>-</a:t>
            </a:r>
            <a:r>
              <a:rPr lang="zh-TW" altLang="en-US" sz="2800" dirty="0">
                <a:solidFill>
                  <a:sysClr val="windowText" lastClr="000000"/>
                </a:solidFill>
              </a:rPr>
              <a:t> </a:t>
            </a:r>
            <a:r>
              <a:rPr lang="en-US" altLang="zh-TW" sz="2800" dirty="0">
                <a:solidFill>
                  <a:sysClr val="windowText" lastClr="000000"/>
                </a:solidFill>
              </a:rPr>
              <a:t>12</a:t>
            </a:r>
            <a:r>
              <a:rPr lang="zh-TW" altLang="en-US" sz="2800" dirty="0">
                <a:solidFill>
                  <a:sysClr val="windowText" lastClr="000000"/>
                </a:solidFill>
              </a:rPr>
              <a:t>個策略</a:t>
            </a:r>
          </a:p>
        </p:txBody>
      </p:sp>
      <p:sp>
        <p:nvSpPr>
          <p:cNvPr id="4" name="矩形 3"/>
          <p:cNvSpPr/>
          <p:nvPr/>
        </p:nvSpPr>
        <p:spPr>
          <a:xfrm>
            <a:off x="479376" y="2725194"/>
            <a:ext cx="11161240" cy="1855934"/>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5200"/>
              </a:lnSpc>
            </a:pPr>
            <a:r>
              <a:rPr lang="zh-TW" altLang="en-US" sz="3200" dirty="0">
                <a:solidFill>
                  <a:schemeClr val="tx1"/>
                </a:solidFill>
              </a:rPr>
              <a:t>命名品牌時，建議查詢智慧財產局的</a:t>
            </a:r>
            <a:r>
              <a:rPr lang="zh-TW" altLang="en-US" sz="3200" b="1" dirty="0">
                <a:solidFill>
                  <a:schemeClr val="tx1"/>
                </a:solidFill>
              </a:rPr>
              <a:t>商標檢索系統</a:t>
            </a:r>
            <a:r>
              <a:rPr lang="zh-TW" altLang="en-US" sz="3200" dirty="0">
                <a:solidFill>
                  <a:schemeClr val="tx1"/>
                </a:solidFill>
              </a:rPr>
              <a:t>，看名稱（商標）是否已被註冊。</a:t>
            </a:r>
            <a:endParaRPr lang="zh-TW" altLang="en-US" sz="3200" b="1" dirty="0">
              <a:solidFill>
                <a:schemeClr val="tx1"/>
              </a:solidFill>
            </a:endParaRPr>
          </a:p>
        </p:txBody>
      </p:sp>
      <p:sp>
        <p:nvSpPr>
          <p:cNvPr id="7" name="標題 1"/>
          <p:cNvSpPr txBox="1">
            <a:spLocks/>
          </p:cNvSpPr>
          <p:nvPr/>
        </p:nvSpPr>
        <p:spPr>
          <a:xfrm>
            <a:off x="4151784" y="620688"/>
            <a:ext cx="5937604"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TW" sz="4200" b="1" dirty="0"/>
              <a:t>7. </a:t>
            </a:r>
            <a:r>
              <a:rPr lang="zh-TW" altLang="en-US" sz="4200" b="1" dirty="0"/>
              <a:t>商標註冊查詢</a:t>
            </a:r>
          </a:p>
        </p:txBody>
      </p:sp>
    </p:spTree>
    <p:extLst>
      <p:ext uri="{BB962C8B-B14F-4D97-AF65-F5344CB8AC3E}">
        <p14:creationId xmlns:p14="http://schemas.microsoft.com/office/powerpoint/2010/main" val="1476924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332656"/>
            <a:ext cx="11496600" cy="1152128"/>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solidFill>
                <a:schemeClr val="tx1"/>
              </a:solidFill>
            </a:endParaRPr>
          </a:p>
        </p:txBody>
      </p:sp>
      <p:sp>
        <p:nvSpPr>
          <p:cNvPr id="3" name="五邊形 2"/>
          <p:cNvSpPr/>
          <p:nvPr/>
        </p:nvSpPr>
        <p:spPr>
          <a:xfrm>
            <a:off x="0" y="332656"/>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24680" y="346646"/>
            <a:ext cx="4104456" cy="490066"/>
          </a:xfrm>
        </p:spPr>
        <p:txBody>
          <a:bodyPr>
            <a:normAutofit/>
          </a:bodyPr>
          <a:lstStyle/>
          <a:p>
            <a:r>
              <a:rPr lang="zh-TW" altLang="en-US" sz="2800" dirty="0">
                <a:solidFill>
                  <a:sysClr val="windowText" lastClr="000000"/>
                </a:solidFill>
              </a:rPr>
              <a:t>品牌形象設計 </a:t>
            </a:r>
            <a:r>
              <a:rPr lang="en-US" altLang="zh-TW" sz="2800" dirty="0">
                <a:solidFill>
                  <a:sysClr val="windowText" lastClr="000000"/>
                </a:solidFill>
              </a:rPr>
              <a:t>-</a:t>
            </a:r>
            <a:r>
              <a:rPr lang="zh-TW" altLang="en-US" sz="2800" dirty="0">
                <a:solidFill>
                  <a:sysClr val="windowText" lastClr="000000"/>
                </a:solidFill>
              </a:rPr>
              <a:t> </a:t>
            </a:r>
            <a:r>
              <a:rPr lang="en-US" altLang="zh-TW" sz="2800" dirty="0">
                <a:solidFill>
                  <a:sysClr val="windowText" lastClr="000000"/>
                </a:solidFill>
              </a:rPr>
              <a:t>12</a:t>
            </a:r>
            <a:r>
              <a:rPr lang="zh-TW" altLang="en-US" sz="2800" dirty="0">
                <a:solidFill>
                  <a:sysClr val="windowText" lastClr="000000"/>
                </a:solidFill>
              </a:rPr>
              <a:t>個策略</a:t>
            </a:r>
          </a:p>
        </p:txBody>
      </p:sp>
      <p:sp>
        <p:nvSpPr>
          <p:cNvPr id="4" name="矩形 3"/>
          <p:cNvSpPr/>
          <p:nvPr/>
        </p:nvSpPr>
        <p:spPr>
          <a:xfrm>
            <a:off x="479376" y="1916832"/>
            <a:ext cx="11161240"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4600"/>
              </a:lnSpc>
            </a:pPr>
            <a:r>
              <a:rPr lang="zh-TW" altLang="en-US" sz="3200" dirty="0">
                <a:solidFill>
                  <a:schemeClr val="tx1"/>
                </a:solidFill>
              </a:rPr>
              <a:t>無論是</a:t>
            </a:r>
            <a:r>
              <a:rPr lang="zh-TW" altLang="en-US" sz="3200" b="1" dirty="0">
                <a:solidFill>
                  <a:schemeClr val="tx1"/>
                </a:solidFill>
              </a:rPr>
              <a:t>企業 </a:t>
            </a:r>
            <a:r>
              <a:rPr lang="en-US" altLang="zh-TW" sz="3200" dirty="0">
                <a:solidFill>
                  <a:schemeClr val="tx1"/>
                </a:solidFill>
              </a:rPr>
              <a:t>/ </a:t>
            </a:r>
            <a:r>
              <a:rPr lang="zh-TW" altLang="en-US" sz="3200" b="1" dirty="0">
                <a:solidFill>
                  <a:schemeClr val="tx1"/>
                </a:solidFill>
              </a:rPr>
              <a:t>公司</a:t>
            </a:r>
            <a:r>
              <a:rPr lang="zh-TW" altLang="en-US" sz="3200" dirty="0">
                <a:solidFill>
                  <a:schemeClr val="tx1"/>
                </a:solidFill>
              </a:rPr>
              <a:t>還是</a:t>
            </a:r>
            <a:r>
              <a:rPr lang="zh-TW" altLang="en-US" sz="3200" b="1" dirty="0">
                <a:solidFill>
                  <a:schemeClr val="tx1"/>
                </a:solidFill>
              </a:rPr>
              <a:t>個人</a:t>
            </a:r>
            <a:r>
              <a:rPr lang="zh-TW" altLang="en-US" sz="3200" dirty="0">
                <a:solidFill>
                  <a:schemeClr val="tx1"/>
                </a:solidFill>
              </a:rPr>
              <a:t>，都需要一個</a:t>
            </a:r>
            <a:r>
              <a:rPr lang="zh-TW" altLang="en-US" sz="3200" b="1" u="sng" dirty="0">
                <a:solidFill>
                  <a:schemeClr val="tx1"/>
                </a:solidFill>
              </a:rPr>
              <a:t>視覺識別系統 </a:t>
            </a:r>
            <a:r>
              <a:rPr lang="en-US" altLang="zh-TW" sz="3200" b="1" u="sng" dirty="0">
                <a:solidFill>
                  <a:schemeClr val="tx1"/>
                </a:solidFill>
              </a:rPr>
              <a:t>(VIS) </a:t>
            </a:r>
            <a:r>
              <a:rPr lang="zh-TW" altLang="en-US" sz="3200" b="1" u="sng" dirty="0">
                <a:solidFill>
                  <a:schemeClr val="tx1"/>
                </a:solidFill>
              </a:rPr>
              <a:t>塑造品牌形象</a:t>
            </a:r>
            <a:r>
              <a:rPr lang="zh-TW" altLang="en-US" sz="3200" dirty="0">
                <a:solidFill>
                  <a:schemeClr val="tx1"/>
                </a:solidFill>
              </a:rPr>
              <a:t>。</a:t>
            </a:r>
          </a:p>
        </p:txBody>
      </p:sp>
      <p:sp>
        <p:nvSpPr>
          <p:cNvPr id="7" name="標題 1"/>
          <p:cNvSpPr txBox="1">
            <a:spLocks/>
          </p:cNvSpPr>
          <p:nvPr/>
        </p:nvSpPr>
        <p:spPr>
          <a:xfrm>
            <a:off x="4151784" y="620688"/>
            <a:ext cx="7488832"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TW" sz="4200" b="1" dirty="0"/>
              <a:t>8. </a:t>
            </a:r>
            <a:r>
              <a:rPr lang="zh-TW" altLang="en-US" sz="4200" b="1" dirty="0"/>
              <a:t>設計 </a:t>
            </a:r>
            <a:r>
              <a:rPr lang="en-US" altLang="zh-TW" sz="4200" b="1" dirty="0"/>
              <a:t>Logo (</a:t>
            </a:r>
            <a:r>
              <a:rPr lang="zh-TW" altLang="en-US" sz="4200" b="1" dirty="0"/>
              <a:t>視覺識別系統</a:t>
            </a:r>
            <a:r>
              <a:rPr lang="en-US" altLang="zh-TW" sz="4200" b="1" dirty="0"/>
              <a:t>)</a:t>
            </a:r>
            <a:endParaRPr lang="zh-TW" altLang="en-US" sz="4200" b="1" dirty="0"/>
          </a:p>
        </p:txBody>
      </p:sp>
      <p:sp>
        <p:nvSpPr>
          <p:cNvPr id="8" name="矩形 7"/>
          <p:cNvSpPr/>
          <p:nvPr/>
        </p:nvSpPr>
        <p:spPr>
          <a:xfrm>
            <a:off x="479376" y="3501008"/>
            <a:ext cx="11161240" cy="2664296"/>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4600"/>
              </a:lnSpc>
              <a:spcAft>
                <a:spcPts val="1800"/>
              </a:spcAft>
            </a:pPr>
            <a:r>
              <a:rPr lang="en-US" altLang="zh-TW" sz="3200" dirty="0">
                <a:solidFill>
                  <a:schemeClr val="tx1"/>
                </a:solidFill>
              </a:rPr>
              <a:t>LOGO</a:t>
            </a:r>
            <a:r>
              <a:rPr lang="zh-TW" altLang="en-US" sz="3200" dirty="0">
                <a:solidFill>
                  <a:schemeClr val="tx1"/>
                </a:solidFill>
              </a:rPr>
              <a:t>是</a:t>
            </a:r>
            <a:r>
              <a:rPr lang="en-US" altLang="zh-TW" sz="3200" dirty="0">
                <a:solidFill>
                  <a:schemeClr val="tx1"/>
                </a:solidFill>
              </a:rPr>
              <a:t>VIS</a:t>
            </a:r>
            <a:r>
              <a:rPr lang="zh-TW" altLang="en-US" sz="3200" dirty="0">
                <a:solidFill>
                  <a:schemeClr val="tx1"/>
                </a:solidFill>
              </a:rPr>
              <a:t>的核心元素，設計分為三類</a:t>
            </a:r>
            <a:r>
              <a:rPr lang="en-US" altLang="zh-TW" sz="3200" dirty="0">
                <a:solidFill>
                  <a:schemeClr val="tx1"/>
                </a:solidFill>
              </a:rPr>
              <a:t>…</a:t>
            </a:r>
          </a:p>
          <a:p>
            <a:pPr algn="ctr">
              <a:lnSpc>
                <a:spcPts val="4600"/>
              </a:lnSpc>
            </a:pPr>
            <a:r>
              <a:rPr lang="zh-TW" altLang="en-US" sz="4000" b="1" dirty="0">
                <a:solidFill>
                  <a:schemeClr val="tx1"/>
                </a:solidFill>
                <a:latin typeface="新細明體"/>
                <a:ea typeface="新細明體"/>
              </a:rPr>
              <a:t>◎ </a:t>
            </a:r>
            <a:r>
              <a:rPr lang="zh-TW" altLang="en-US" sz="4000" b="1" u="sng" dirty="0">
                <a:solidFill>
                  <a:schemeClr val="tx1"/>
                </a:solidFill>
              </a:rPr>
              <a:t>抽象符號</a:t>
            </a:r>
            <a:r>
              <a:rPr lang="zh-TW" altLang="en-US" sz="4000" b="1" dirty="0">
                <a:solidFill>
                  <a:schemeClr val="tx1"/>
                </a:solidFill>
              </a:rPr>
              <a:t>    </a:t>
            </a:r>
            <a:r>
              <a:rPr lang="zh-TW" altLang="en-US" sz="4000" b="1" dirty="0">
                <a:solidFill>
                  <a:schemeClr val="tx1"/>
                </a:solidFill>
                <a:latin typeface="新細明體"/>
              </a:rPr>
              <a:t>◎ </a:t>
            </a:r>
            <a:r>
              <a:rPr lang="zh-TW" altLang="en-US" sz="4000" b="1" u="sng" dirty="0">
                <a:solidFill>
                  <a:schemeClr val="tx1"/>
                </a:solidFill>
              </a:rPr>
              <a:t>物體</a:t>
            </a:r>
            <a:r>
              <a:rPr lang="zh-TW" altLang="en-US" sz="4000" b="1" dirty="0">
                <a:solidFill>
                  <a:schemeClr val="tx1"/>
                </a:solidFill>
              </a:rPr>
              <a:t>    </a:t>
            </a:r>
            <a:r>
              <a:rPr lang="zh-TW" altLang="en-US" sz="4000" b="1" dirty="0">
                <a:solidFill>
                  <a:schemeClr val="tx1"/>
                </a:solidFill>
                <a:latin typeface="新細明體"/>
              </a:rPr>
              <a:t>◎ </a:t>
            </a:r>
            <a:r>
              <a:rPr lang="zh-TW" altLang="en-US" sz="4000" b="1" u="sng" dirty="0">
                <a:solidFill>
                  <a:schemeClr val="tx1"/>
                </a:solidFill>
              </a:rPr>
              <a:t>字標（文字商標）</a:t>
            </a:r>
          </a:p>
        </p:txBody>
      </p:sp>
    </p:spTree>
    <p:extLst>
      <p:ext uri="{BB962C8B-B14F-4D97-AF65-F5344CB8AC3E}">
        <p14:creationId xmlns:p14="http://schemas.microsoft.com/office/powerpoint/2010/main" val="1751788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332656"/>
            <a:ext cx="11496600" cy="1152128"/>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五邊形 2"/>
          <p:cNvSpPr/>
          <p:nvPr/>
        </p:nvSpPr>
        <p:spPr>
          <a:xfrm>
            <a:off x="0" y="332656"/>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24680" y="346646"/>
            <a:ext cx="4104456" cy="490066"/>
          </a:xfrm>
        </p:spPr>
        <p:txBody>
          <a:bodyPr>
            <a:normAutofit/>
          </a:bodyPr>
          <a:lstStyle/>
          <a:p>
            <a:r>
              <a:rPr lang="zh-TW" altLang="en-US" sz="2800" dirty="0">
                <a:solidFill>
                  <a:sysClr val="windowText" lastClr="000000"/>
                </a:solidFill>
              </a:rPr>
              <a:t>品牌形象設計 </a:t>
            </a:r>
            <a:r>
              <a:rPr lang="en-US" altLang="zh-TW" sz="2800" dirty="0">
                <a:solidFill>
                  <a:sysClr val="windowText" lastClr="000000"/>
                </a:solidFill>
              </a:rPr>
              <a:t>-</a:t>
            </a:r>
            <a:r>
              <a:rPr lang="zh-TW" altLang="en-US" sz="2800" dirty="0">
                <a:solidFill>
                  <a:sysClr val="windowText" lastClr="000000"/>
                </a:solidFill>
              </a:rPr>
              <a:t> </a:t>
            </a:r>
            <a:r>
              <a:rPr lang="en-US" altLang="zh-TW" sz="2800" dirty="0">
                <a:solidFill>
                  <a:sysClr val="windowText" lastClr="000000"/>
                </a:solidFill>
              </a:rPr>
              <a:t>12</a:t>
            </a:r>
            <a:r>
              <a:rPr lang="zh-TW" altLang="en-US" sz="2800" dirty="0">
                <a:solidFill>
                  <a:sysClr val="windowText" lastClr="000000"/>
                </a:solidFill>
              </a:rPr>
              <a:t>個策略</a:t>
            </a:r>
          </a:p>
        </p:txBody>
      </p:sp>
      <p:sp>
        <p:nvSpPr>
          <p:cNvPr id="7" name="標題 1"/>
          <p:cNvSpPr txBox="1">
            <a:spLocks/>
          </p:cNvSpPr>
          <p:nvPr/>
        </p:nvSpPr>
        <p:spPr>
          <a:xfrm>
            <a:off x="4151784" y="620688"/>
            <a:ext cx="7488832"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TW" sz="4200" b="1" dirty="0"/>
              <a:t>8. </a:t>
            </a:r>
            <a:r>
              <a:rPr lang="zh-TW" altLang="en-US" sz="4200" b="1" dirty="0"/>
              <a:t>設計 </a:t>
            </a:r>
            <a:r>
              <a:rPr lang="en-US" altLang="zh-TW" sz="4200" b="1" dirty="0"/>
              <a:t>Logo (</a:t>
            </a:r>
            <a:r>
              <a:rPr lang="zh-TW" altLang="en-US" sz="4200" b="1" dirty="0"/>
              <a:t>視覺識別系統</a:t>
            </a:r>
            <a:r>
              <a:rPr lang="en-US" altLang="zh-TW" sz="4200" b="1" dirty="0"/>
              <a:t>)</a:t>
            </a:r>
            <a:endParaRPr lang="zh-TW" altLang="en-US" sz="4200" b="1" dirty="0"/>
          </a:p>
        </p:txBody>
      </p:sp>
      <p:sp>
        <p:nvSpPr>
          <p:cNvPr id="8" name="矩形 7"/>
          <p:cNvSpPr/>
          <p:nvPr/>
        </p:nvSpPr>
        <p:spPr>
          <a:xfrm>
            <a:off x="1703512" y="2276872"/>
            <a:ext cx="8784976" cy="3776155"/>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pPr>
              <a:lnSpc>
                <a:spcPts val="4600"/>
              </a:lnSpc>
              <a:spcAft>
                <a:spcPts val="1800"/>
              </a:spcAft>
            </a:pPr>
            <a:r>
              <a:rPr lang="zh-TW" altLang="en-US" sz="3600" dirty="0">
                <a:solidFill>
                  <a:schemeClr val="tx1"/>
                </a:solidFill>
              </a:rPr>
              <a:t>打造品牌識別系統：</a:t>
            </a:r>
            <a:endParaRPr lang="en-US" altLang="zh-TW" sz="3600" dirty="0">
              <a:solidFill>
                <a:schemeClr val="tx1"/>
              </a:solidFill>
            </a:endParaRPr>
          </a:p>
          <a:p>
            <a:pPr marL="571500" indent="-571500">
              <a:lnSpc>
                <a:spcPct val="150000"/>
              </a:lnSpc>
              <a:buFont typeface="Wingdings" pitchFamily="2" charset="2"/>
              <a:buChar char="u"/>
            </a:pPr>
            <a:r>
              <a:rPr lang="zh-TW" altLang="en-US" sz="4000" b="1" dirty="0">
                <a:solidFill>
                  <a:schemeClr val="tx1"/>
                </a:solidFill>
                <a:latin typeface="新細明體"/>
                <a:ea typeface="新細明體"/>
              </a:rPr>
              <a:t>品牌核心價值</a:t>
            </a:r>
          </a:p>
          <a:p>
            <a:pPr marL="571500" indent="-571500">
              <a:lnSpc>
                <a:spcPct val="150000"/>
              </a:lnSpc>
              <a:buFont typeface="Wingdings" pitchFamily="2" charset="2"/>
              <a:buChar char="u"/>
            </a:pPr>
            <a:r>
              <a:rPr lang="zh-TW" altLang="en-US" sz="4000" b="1" dirty="0">
                <a:solidFill>
                  <a:schemeClr val="tx1"/>
                </a:solidFill>
                <a:latin typeface="新細明體"/>
                <a:ea typeface="新細明體"/>
              </a:rPr>
              <a:t>定位元素 </a:t>
            </a:r>
            <a:r>
              <a:rPr lang="en-US" altLang="zh-TW" sz="4000" b="1" dirty="0">
                <a:solidFill>
                  <a:schemeClr val="tx1"/>
                </a:solidFill>
                <a:latin typeface="新細明體"/>
                <a:ea typeface="新細明體"/>
              </a:rPr>
              <a:t>/ </a:t>
            </a:r>
            <a:r>
              <a:rPr lang="zh-TW" altLang="en-US" sz="4000" b="1" dirty="0">
                <a:solidFill>
                  <a:schemeClr val="tx1"/>
                </a:solidFill>
                <a:latin typeface="新細明體"/>
                <a:ea typeface="新細明體"/>
              </a:rPr>
              <a:t>承諾利益</a:t>
            </a:r>
          </a:p>
          <a:p>
            <a:pPr marL="571500" indent="-571500">
              <a:lnSpc>
                <a:spcPct val="150000"/>
              </a:lnSpc>
              <a:buFont typeface="Wingdings" pitchFamily="2" charset="2"/>
              <a:buChar char="u"/>
            </a:pPr>
            <a:r>
              <a:rPr lang="zh-TW" altLang="en-US" sz="4000" b="1" dirty="0">
                <a:solidFill>
                  <a:schemeClr val="tx1"/>
                </a:solidFill>
                <a:latin typeface="新細明體"/>
                <a:ea typeface="新細明體"/>
              </a:rPr>
              <a:t>品牌個性</a:t>
            </a:r>
          </a:p>
          <a:p>
            <a:pPr marL="571500" indent="-571500">
              <a:lnSpc>
                <a:spcPct val="150000"/>
              </a:lnSpc>
              <a:buFont typeface="Wingdings" pitchFamily="2" charset="2"/>
              <a:buChar char="u"/>
            </a:pPr>
            <a:r>
              <a:rPr lang="zh-TW" altLang="en-US" sz="4000" b="1" dirty="0">
                <a:solidFill>
                  <a:schemeClr val="tx1"/>
                </a:solidFill>
                <a:latin typeface="新細明體"/>
                <a:ea typeface="新細明體"/>
              </a:rPr>
              <a:t>品牌名稱</a:t>
            </a:r>
          </a:p>
          <a:p>
            <a:pPr>
              <a:lnSpc>
                <a:spcPts val="4600"/>
              </a:lnSpc>
              <a:spcAft>
                <a:spcPts val="1800"/>
              </a:spcAft>
            </a:pPr>
            <a:endParaRPr lang="zh-TW" altLang="en-US" sz="4000" b="1" u="sng" dirty="0">
              <a:solidFill>
                <a:schemeClr val="tx1"/>
              </a:solidFill>
            </a:endParaRPr>
          </a:p>
        </p:txBody>
      </p:sp>
    </p:spTree>
    <p:extLst>
      <p:ext uri="{BB962C8B-B14F-4D97-AF65-F5344CB8AC3E}">
        <p14:creationId xmlns:p14="http://schemas.microsoft.com/office/powerpoint/2010/main" val="1294934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332656"/>
            <a:ext cx="10848528" cy="1152128"/>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五邊形 2"/>
          <p:cNvSpPr/>
          <p:nvPr/>
        </p:nvSpPr>
        <p:spPr>
          <a:xfrm>
            <a:off x="0" y="332656"/>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24680" y="346646"/>
            <a:ext cx="4104456" cy="490066"/>
          </a:xfrm>
        </p:spPr>
        <p:txBody>
          <a:bodyPr>
            <a:normAutofit/>
          </a:bodyPr>
          <a:lstStyle/>
          <a:p>
            <a:r>
              <a:rPr lang="zh-TW" altLang="en-US" sz="2800" dirty="0">
                <a:solidFill>
                  <a:sysClr val="windowText" lastClr="000000"/>
                </a:solidFill>
              </a:rPr>
              <a:t>品牌形象設計 </a:t>
            </a:r>
            <a:r>
              <a:rPr lang="en-US" altLang="zh-TW" sz="2800" dirty="0">
                <a:solidFill>
                  <a:sysClr val="windowText" lastClr="000000"/>
                </a:solidFill>
              </a:rPr>
              <a:t>-</a:t>
            </a:r>
            <a:r>
              <a:rPr lang="zh-TW" altLang="en-US" sz="2800" dirty="0">
                <a:solidFill>
                  <a:sysClr val="windowText" lastClr="000000"/>
                </a:solidFill>
              </a:rPr>
              <a:t> </a:t>
            </a:r>
            <a:r>
              <a:rPr lang="en-US" altLang="zh-TW" sz="2800" dirty="0">
                <a:solidFill>
                  <a:sysClr val="windowText" lastClr="000000"/>
                </a:solidFill>
              </a:rPr>
              <a:t>12</a:t>
            </a:r>
            <a:r>
              <a:rPr lang="zh-TW" altLang="en-US" sz="2800" dirty="0">
                <a:solidFill>
                  <a:sysClr val="windowText" lastClr="000000"/>
                </a:solidFill>
              </a:rPr>
              <a:t>個策略</a:t>
            </a:r>
          </a:p>
        </p:txBody>
      </p:sp>
      <p:sp>
        <p:nvSpPr>
          <p:cNvPr id="4" name="矩形 3"/>
          <p:cNvSpPr/>
          <p:nvPr/>
        </p:nvSpPr>
        <p:spPr>
          <a:xfrm>
            <a:off x="479376" y="1916832"/>
            <a:ext cx="11161240"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32000" rIns="216000" rtlCol="0" anchor="ctr"/>
          <a:lstStyle/>
          <a:p>
            <a:pPr>
              <a:lnSpc>
                <a:spcPts val="4600"/>
              </a:lnSpc>
            </a:pPr>
            <a:r>
              <a:rPr lang="zh-TW" altLang="en-US" sz="3200" b="1" dirty="0">
                <a:solidFill>
                  <a:schemeClr val="tx1"/>
                </a:solidFill>
              </a:rPr>
              <a:t>品牌企劃書 </a:t>
            </a:r>
            <a:r>
              <a:rPr lang="en-US" altLang="zh-TW" sz="3200" b="1" dirty="0">
                <a:solidFill>
                  <a:schemeClr val="tx1"/>
                </a:solidFill>
              </a:rPr>
              <a:t>/ </a:t>
            </a:r>
            <a:r>
              <a:rPr lang="zh-TW" altLang="en-US" sz="3200" b="1" dirty="0">
                <a:solidFill>
                  <a:schemeClr val="tx1"/>
                </a:solidFill>
              </a:rPr>
              <a:t>風格手冊  </a:t>
            </a:r>
            <a:r>
              <a:rPr lang="zh-TW" altLang="en-US" sz="3200" dirty="0">
                <a:solidFill>
                  <a:schemeClr val="tx1"/>
                </a:solidFill>
              </a:rPr>
              <a:t>是一本針對員工、廣告代理商，和其他合作夥伴的「內部訓練手冊」。</a:t>
            </a:r>
          </a:p>
        </p:txBody>
      </p:sp>
      <p:sp>
        <p:nvSpPr>
          <p:cNvPr id="7" name="標題 1"/>
          <p:cNvSpPr txBox="1">
            <a:spLocks/>
          </p:cNvSpPr>
          <p:nvPr/>
        </p:nvSpPr>
        <p:spPr>
          <a:xfrm>
            <a:off x="4151784" y="620688"/>
            <a:ext cx="7488832"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TW" sz="4200" b="1" dirty="0"/>
              <a:t>9. </a:t>
            </a:r>
            <a:r>
              <a:rPr lang="zh-TW" altLang="en-US" sz="4200" b="1" dirty="0"/>
              <a:t>品牌企劃書 </a:t>
            </a:r>
            <a:r>
              <a:rPr lang="en-US" altLang="zh-TW" sz="4200" b="1" dirty="0"/>
              <a:t>/ </a:t>
            </a:r>
            <a:r>
              <a:rPr lang="zh-TW" altLang="en-US" sz="4200" b="1" dirty="0"/>
              <a:t>風格手冊</a:t>
            </a:r>
          </a:p>
        </p:txBody>
      </p:sp>
      <p:sp>
        <p:nvSpPr>
          <p:cNvPr id="8" name="矩形 7"/>
          <p:cNvSpPr/>
          <p:nvPr/>
        </p:nvSpPr>
        <p:spPr>
          <a:xfrm>
            <a:off x="479376" y="3501008"/>
            <a:ext cx="11161240" cy="2664296"/>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a:lnSpc>
                <a:spcPts val="5000"/>
              </a:lnSpc>
            </a:pPr>
            <a:r>
              <a:rPr lang="zh-TW" altLang="en-US" sz="3200" dirty="0">
                <a:solidFill>
                  <a:schemeClr val="tx1"/>
                </a:solidFill>
              </a:rPr>
              <a:t>包含以下規範：</a:t>
            </a:r>
          </a:p>
          <a:p>
            <a:pPr>
              <a:lnSpc>
                <a:spcPts val="5000"/>
              </a:lnSpc>
            </a:pPr>
            <a:r>
              <a:rPr lang="zh-TW" altLang="en-US" sz="3200" dirty="0">
                <a:solidFill>
                  <a:schemeClr val="tx1"/>
                </a:solidFill>
                <a:latin typeface="新細明體"/>
                <a:ea typeface="新細明體"/>
              </a:rPr>
              <a:t>◎</a:t>
            </a:r>
            <a:r>
              <a:rPr lang="zh-TW" altLang="en-US" sz="3200" u="sng" dirty="0">
                <a:solidFill>
                  <a:schemeClr val="tx1"/>
                </a:solidFill>
              </a:rPr>
              <a:t>品牌核心價值、定位、個性</a:t>
            </a:r>
            <a:r>
              <a:rPr lang="zh-TW" altLang="en-US" sz="3200" dirty="0">
                <a:solidFill>
                  <a:schemeClr val="tx1"/>
                </a:solidFill>
              </a:rPr>
              <a:t> </a:t>
            </a:r>
            <a:r>
              <a:rPr lang="en-US" altLang="zh-TW" sz="3200" dirty="0">
                <a:solidFill>
                  <a:schemeClr val="tx1"/>
                </a:solidFill>
                <a:latin typeface="新細明體"/>
                <a:ea typeface="新細明體"/>
              </a:rPr>
              <a:t>◎</a:t>
            </a:r>
            <a:r>
              <a:rPr lang="en-US" altLang="zh-TW" sz="3200" u="sng" dirty="0">
                <a:solidFill>
                  <a:schemeClr val="tx1"/>
                </a:solidFill>
              </a:rPr>
              <a:t>Logo</a:t>
            </a:r>
            <a:r>
              <a:rPr lang="zh-TW" altLang="en-US" sz="3200" u="sng" dirty="0">
                <a:solidFill>
                  <a:schemeClr val="tx1"/>
                </a:solidFill>
              </a:rPr>
              <a:t>規格、使用方法＆範例</a:t>
            </a:r>
          </a:p>
          <a:p>
            <a:pPr>
              <a:lnSpc>
                <a:spcPts val="5000"/>
              </a:lnSpc>
            </a:pPr>
            <a:r>
              <a:rPr lang="zh-TW" altLang="en-US" sz="3200" dirty="0">
                <a:solidFill>
                  <a:schemeClr val="tx1"/>
                </a:solidFill>
                <a:latin typeface="新細明體"/>
                <a:ea typeface="新細明體"/>
              </a:rPr>
              <a:t>◎</a:t>
            </a:r>
            <a:r>
              <a:rPr lang="zh-TW" altLang="en-US" sz="3200" u="sng" dirty="0">
                <a:solidFill>
                  <a:schemeClr val="tx1"/>
                </a:solidFill>
              </a:rPr>
              <a:t>多個</a:t>
            </a:r>
            <a:r>
              <a:rPr lang="en-US" altLang="zh-TW" sz="3200" u="sng" dirty="0">
                <a:solidFill>
                  <a:schemeClr val="tx1"/>
                </a:solidFill>
              </a:rPr>
              <a:t>Logo</a:t>
            </a:r>
            <a:r>
              <a:rPr lang="zh-TW" altLang="en-US" sz="3200" u="sng" dirty="0">
                <a:solidFill>
                  <a:schemeClr val="tx1"/>
                </a:solidFill>
              </a:rPr>
              <a:t>版本</a:t>
            </a:r>
            <a:r>
              <a:rPr lang="zh-TW" altLang="en-US" sz="3200" dirty="0">
                <a:solidFill>
                  <a:schemeClr val="tx1"/>
                </a:solidFill>
              </a:rPr>
              <a:t>  </a:t>
            </a:r>
            <a:r>
              <a:rPr lang="zh-TW" altLang="en-US" sz="3200" dirty="0">
                <a:solidFill>
                  <a:schemeClr val="tx1"/>
                </a:solidFill>
                <a:latin typeface="新細明體"/>
              </a:rPr>
              <a:t>◎</a:t>
            </a:r>
            <a:r>
              <a:rPr lang="zh-TW" altLang="en-US" sz="3200" u="sng" dirty="0">
                <a:solidFill>
                  <a:schemeClr val="tx1"/>
                </a:solidFill>
              </a:rPr>
              <a:t>品牌配色表 </a:t>
            </a:r>
            <a:r>
              <a:rPr lang="en-US" altLang="zh-TW" sz="3200" u="sng" dirty="0">
                <a:solidFill>
                  <a:schemeClr val="tx1"/>
                </a:solidFill>
              </a:rPr>
              <a:t>/ </a:t>
            </a:r>
            <a:r>
              <a:rPr lang="zh-TW" altLang="en-US" sz="3200" u="sng" dirty="0">
                <a:solidFill>
                  <a:schemeClr val="tx1"/>
                </a:solidFill>
              </a:rPr>
              <a:t>色碼表</a:t>
            </a:r>
            <a:r>
              <a:rPr lang="zh-TW" altLang="en-US" sz="3200" dirty="0">
                <a:solidFill>
                  <a:schemeClr val="tx1"/>
                </a:solidFill>
              </a:rPr>
              <a:t>  </a:t>
            </a:r>
            <a:r>
              <a:rPr lang="zh-TW" altLang="en-US" sz="3200" dirty="0">
                <a:solidFill>
                  <a:schemeClr val="tx1"/>
                </a:solidFill>
                <a:latin typeface="新細明體"/>
              </a:rPr>
              <a:t>◎</a:t>
            </a:r>
            <a:r>
              <a:rPr lang="zh-TW" altLang="en-US" sz="3200" u="sng" dirty="0">
                <a:solidFill>
                  <a:schemeClr val="tx1"/>
                </a:solidFill>
              </a:rPr>
              <a:t>名片設計</a:t>
            </a:r>
            <a:endParaRPr lang="en-US" altLang="zh-TW" sz="3200" u="sng" dirty="0">
              <a:solidFill>
                <a:schemeClr val="tx1"/>
              </a:solidFill>
            </a:endParaRPr>
          </a:p>
          <a:p>
            <a:pPr>
              <a:lnSpc>
                <a:spcPts val="5000"/>
              </a:lnSpc>
            </a:pPr>
            <a:r>
              <a:rPr lang="zh-TW" altLang="en-US" sz="3200" dirty="0">
                <a:solidFill>
                  <a:schemeClr val="tx1"/>
                </a:solidFill>
                <a:latin typeface="新細明體"/>
              </a:rPr>
              <a:t>◎</a:t>
            </a:r>
            <a:r>
              <a:rPr lang="zh-TW" altLang="en-US" sz="3200" u="sng" dirty="0">
                <a:solidFill>
                  <a:schemeClr val="tx1"/>
                </a:solidFill>
              </a:rPr>
              <a:t>廣告設計</a:t>
            </a:r>
            <a:r>
              <a:rPr lang="zh-TW" altLang="en-US" sz="3200" dirty="0">
                <a:solidFill>
                  <a:schemeClr val="tx1"/>
                </a:solidFill>
              </a:rPr>
              <a:t>  </a:t>
            </a:r>
            <a:r>
              <a:rPr lang="zh-TW" altLang="en-US" sz="3200" dirty="0">
                <a:solidFill>
                  <a:schemeClr val="tx1"/>
                </a:solidFill>
                <a:latin typeface="新細明體"/>
              </a:rPr>
              <a:t>◎</a:t>
            </a:r>
            <a:r>
              <a:rPr lang="zh-TW" altLang="en-US" sz="3200" u="sng" dirty="0">
                <a:solidFill>
                  <a:schemeClr val="tx1"/>
                </a:solidFill>
              </a:rPr>
              <a:t>官方網站設計</a:t>
            </a:r>
            <a:r>
              <a:rPr lang="zh-TW" altLang="en-US" sz="3200" dirty="0">
                <a:solidFill>
                  <a:schemeClr val="tx1"/>
                </a:solidFill>
              </a:rPr>
              <a:t>  </a:t>
            </a:r>
            <a:r>
              <a:rPr lang="zh-TW" altLang="en-US" sz="3200" dirty="0">
                <a:solidFill>
                  <a:schemeClr val="tx1"/>
                </a:solidFill>
                <a:latin typeface="新細明體"/>
              </a:rPr>
              <a:t>◎</a:t>
            </a:r>
            <a:r>
              <a:rPr lang="zh-TW" altLang="en-US" sz="3200" u="sng" dirty="0">
                <a:solidFill>
                  <a:schemeClr val="tx1"/>
                </a:solidFill>
              </a:rPr>
              <a:t>社群媒體操作規範</a:t>
            </a:r>
          </a:p>
        </p:txBody>
      </p:sp>
    </p:spTree>
    <p:extLst>
      <p:ext uri="{BB962C8B-B14F-4D97-AF65-F5344CB8AC3E}">
        <p14:creationId xmlns:p14="http://schemas.microsoft.com/office/powerpoint/2010/main" val="2527759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332656"/>
            <a:ext cx="7968208" cy="1152128"/>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五邊形 2"/>
          <p:cNvSpPr/>
          <p:nvPr/>
        </p:nvSpPr>
        <p:spPr>
          <a:xfrm>
            <a:off x="0" y="332656"/>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218794" y="346646"/>
            <a:ext cx="4104456" cy="490066"/>
          </a:xfrm>
        </p:spPr>
        <p:txBody>
          <a:bodyPr>
            <a:normAutofit/>
          </a:bodyPr>
          <a:lstStyle/>
          <a:p>
            <a:r>
              <a:rPr lang="zh-TW" altLang="en-US" sz="2800" dirty="0">
                <a:solidFill>
                  <a:sysClr val="windowText" lastClr="000000"/>
                </a:solidFill>
              </a:rPr>
              <a:t>品牌形象設計 </a:t>
            </a:r>
            <a:r>
              <a:rPr lang="en-US" altLang="zh-TW" sz="2800" dirty="0">
                <a:solidFill>
                  <a:sysClr val="windowText" lastClr="000000"/>
                </a:solidFill>
              </a:rPr>
              <a:t>-</a:t>
            </a:r>
            <a:r>
              <a:rPr lang="zh-TW" altLang="en-US" sz="2800" dirty="0">
                <a:solidFill>
                  <a:sysClr val="windowText" lastClr="000000"/>
                </a:solidFill>
              </a:rPr>
              <a:t> </a:t>
            </a:r>
            <a:r>
              <a:rPr lang="en-US" altLang="zh-TW" sz="2800" dirty="0">
                <a:solidFill>
                  <a:sysClr val="windowText" lastClr="000000"/>
                </a:solidFill>
              </a:rPr>
              <a:t>12</a:t>
            </a:r>
            <a:r>
              <a:rPr lang="zh-TW" altLang="en-US" sz="2800" dirty="0">
                <a:solidFill>
                  <a:sysClr val="windowText" lastClr="000000"/>
                </a:solidFill>
              </a:rPr>
              <a:t>個策略</a:t>
            </a:r>
          </a:p>
        </p:txBody>
      </p:sp>
      <p:sp>
        <p:nvSpPr>
          <p:cNvPr id="4" name="矩形 3"/>
          <p:cNvSpPr/>
          <p:nvPr/>
        </p:nvSpPr>
        <p:spPr>
          <a:xfrm>
            <a:off x="575302" y="5157192"/>
            <a:ext cx="11161240" cy="1008112"/>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Ins="216000" rtlCol="0" anchor="ctr"/>
          <a:lstStyle/>
          <a:p>
            <a:pPr>
              <a:lnSpc>
                <a:spcPts val="4600"/>
              </a:lnSpc>
            </a:pPr>
            <a:r>
              <a:rPr lang="zh-TW" altLang="en-US" sz="3200" b="1" dirty="0">
                <a:solidFill>
                  <a:schemeClr val="tx1"/>
                </a:solidFill>
              </a:rPr>
              <a:t>產品利益不支持品牌定位 </a:t>
            </a:r>
            <a:r>
              <a:rPr lang="en-US" altLang="zh-TW" sz="3200" b="1" dirty="0">
                <a:solidFill>
                  <a:schemeClr val="tx1"/>
                </a:solidFill>
              </a:rPr>
              <a:t>= </a:t>
            </a:r>
            <a:r>
              <a:rPr lang="zh-TW" altLang="en-US" sz="3200" b="1" dirty="0">
                <a:solidFill>
                  <a:schemeClr val="tx1"/>
                </a:solidFill>
              </a:rPr>
              <a:t>品牌力下降！</a:t>
            </a:r>
          </a:p>
        </p:txBody>
      </p:sp>
      <p:sp>
        <p:nvSpPr>
          <p:cNvPr id="7" name="標題 1"/>
          <p:cNvSpPr txBox="1">
            <a:spLocks/>
          </p:cNvSpPr>
          <p:nvPr/>
        </p:nvSpPr>
        <p:spPr>
          <a:xfrm>
            <a:off x="4151784" y="620688"/>
            <a:ext cx="3456384"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TW" sz="4200" b="1" dirty="0"/>
              <a:t>10. </a:t>
            </a:r>
            <a:r>
              <a:rPr lang="zh-TW" altLang="en-US" sz="4200" b="1" dirty="0"/>
              <a:t>產品設計</a:t>
            </a:r>
          </a:p>
        </p:txBody>
      </p:sp>
      <p:sp>
        <p:nvSpPr>
          <p:cNvPr id="8" name="矩形 7"/>
          <p:cNvSpPr/>
          <p:nvPr/>
        </p:nvSpPr>
        <p:spPr>
          <a:xfrm>
            <a:off x="515380" y="1844824"/>
            <a:ext cx="11161240" cy="3010346"/>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a:lnSpc>
                <a:spcPts val="5000"/>
              </a:lnSpc>
            </a:pPr>
            <a:r>
              <a:rPr lang="zh-TW" altLang="en-US" sz="3200" dirty="0">
                <a:solidFill>
                  <a:schemeClr val="tx1"/>
                </a:solidFill>
                <a:latin typeface="新細明體"/>
                <a:ea typeface="新細明體"/>
              </a:rPr>
              <a:t>◎ </a:t>
            </a:r>
            <a:r>
              <a:rPr lang="zh-TW" altLang="en-US" sz="3200" dirty="0">
                <a:solidFill>
                  <a:schemeClr val="tx1"/>
                </a:solidFill>
              </a:rPr>
              <a:t>開發產品特色 → 利益階梯。</a:t>
            </a:r>
            <a:endParaRPr lang="en-US" altLang="zh-TW" sz="3200" dirty="0">
              <a:solidFill>
                <a:schemeClr val="tx1"/>
              </a:solidFill>
            </a:endParaRPr>
          </a:p>
          <a:p>
            <a:pPr>
              <a:lnSpc>
                <a:spcPts val="4500"/>
              </a:lnSpc>
            </a:pPr>
            <a:r>
              <a:rPr lang="zh-TW" altLang="en-US" sz="3200" dirty="0">
                <a:solidFill>
                  <a:schemeClr val="tx1"/>
                </a:solidFill>
                <a:latin typeface="新細明體"/>
              </a:rPr>
              <a:t>◎ </a:t>
            </a:r>
            <a:r>
              <a:rPr lang="zh-TW" altLang="en-US" sz="3200" dirty="0">
                <a:solidFill>
                  <a:schemeClr val="tx1"/>
                </a:solidFill>
              </a:rPr>
              <a:t>檢視產品「利益」能否連結</a:t>
            </a:r>
            <a:r>
              <a:rPr lang="zh-TW" altLang="en-US" sz="3200" u="sng" dirty="0">
                <a:solidFill>
                  <a:schemeClr val="tx1"/>
                </a:solidFill>
              </a:rPr>
              <a:t>品牌定位元素</a:t>
            </a:r>
            <a:r>
              <a:rPr lang="zh-TW" altLang="en-US" sz="3200" dirty="0">
                <a:solidFill>
                  <a:schemeClr val="tx1"/>
                </a:solidFill>
              </a:rPr>
              <a:t>？</a:t>
            </a:r>
          </a:p>
          <a:p>
            <a:pPr>
              <a:lnSpc>
                <a:spcPts val="4500"/>
              </a:lnSpc>
            </a:pPr>
            <a:r>
              <a:rPr lang="zh-TW" altLang="en-US" sz="3200" dirty="0">
                <a:solidFill>
                  <a:schemeClr val="tx1"/>
                </a:solidFill>
              </a:rPr>
              <a:t>     利益不足或過多，都應該重新設計產品 </a:t>
            </a:r>
            <a:r>
              <a:rPr lang="en-US" altLang="zh-TW" sz="3200" dirty="0">
                <a:solidFill>
                  <a:schemeClr val="tx1"/>
                </a:solidFill>
              </a:rPr>
              <a:t>/ </a:t>
            </a:r>
            <a:r>
              <a:rPr lang="zh-TW" altLang="en-US" sz="3200" dirty="0">
                <a:solidFill>
                  <a:schemeClr val="tx1"/>
                </a:solidFill>
              </a:rPr>
              <a:t>服務，以鞏固</a:t>
            </a:r>
            <a:endParaRPr lang="en-US" altLang="zh-TW" sz="3200" dirty="0">
              <a:solidFill>
                <a:schemeClr val="tx1"/>
              </a:solidFill>
            </a:endParaRPr>
          </a:p>
          <a:p>
            <a:pPr>
              <a:lnSpc>
                <a:spcPts val="4500"/>
              </a:lnSpc>
            </a:pPr>
            <a:r>
              <a:rPr lang="zh-TW" altLang="en-US" sz="3200" b="1" dirty="0">
                <a:solidFill>
                  <a:schemeClr val="tx1"/>
                </a:solidFill>
              </a:rPr>
              <a:t>     品牌定位</a:t>
            </a:r>
            <a:r>
              <a:rPr lang="zh-TW" altLang="en-US" sz="3200" dirty="0">
                <a:solidFill>
                  <a:schemeClr val="tx1"/>
                </a:solidFill>
              </a:rPr>
              <a:t>。</a:t>
            </a:r>
            <a:endParaRPr lang="en-US" altLang="zh-TW" sz="3200" dirty="0">
              <a:solidFill>
                <a:schemeClr val="tx1"/>
              </a:solidFill>
            </a:endParaRPr>
          </a:p>
        </p:txBody>
      </p:sp>
    </p:spTree>
    <p:extLst>
      <p:ext uri="{BB962C8B-B14F-4D97-AF65-F5344CB8AC3E}">
        <p14:creationId xmlns:p14="http://schemas.microsoft.com/office/powerpoint/2010/main" val="443691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332656"/>
            <a:ext cx="7968208" cy="1152128"/>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五邊形 2"/>
          <p:cNvSpPr/>
          <p:nvPr/>
        </p:nvSpPr>
        <p:spPr>
          <a:xfrm>
            <a:off x="0" y="332656"/>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 name="矩形 3"/>
          <p:cNvSpPr/>
          <p:nvPr/>
        </p:nvSpPr>
        <p:spPr>
          <a:xfrm>
            <a:off x="479376" y="1772816"/>
            <a:ext cx="11161240" cy="864096"/>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Ins="216000" rtlCol="0" anchor="ctr"/>
          <a:lstStyle/>
          <a:p>
            <a:pPr>
              <a:lnSpc>
                <a:spcPts val="4600"/>
              </a:lnSpc>
            </a:pPr>
            <a:r>
              <a:rPr lang="zh-TW" altLang="en-US" sz="3200" dirty="0">
                <a:solidFill>
                  <a:schemeClr val="tx1"/>
                </a:solidFill>
              </a:rPr>
              <a:t>商品包裝不只是「文化創意」。它必須滿足三個面向</a:t>
            </a:r>
            <a:r>
              <a:rPr lang="en-US" altLang="zh-TW" sz="3200" dirty="0">
                <a:solidFill>
                  <a:schemeClr val="tx1"/>
                </a:solidFill>
              </a:rPr>
              <a:t>…</a:t>
            </a:r>
            <a:endParaRPr lang="zh-TW" altLang="en-US" sz="3200" dirty="0">
              <a:solidFill>
                <a:schemeClr val="tx1"/>
              </a:solidFill>
            </a:endParaRPr>
          </a:p>
        </p:txBody>
      </p:sp>
      <p:sp>
        <p:nvSpPr>
          <p:cNvPr id="7" name="標題 1"/>
          <p:cNvSpPr txBox="1">
            <a:spLocks/>
          </p:cNvSpPr>
          <p:nvPr/>
        </p:nvSpPr>
        <p:spPr>
          <a:xfrm>
            <a:off x="4151784" y="620688"/>
            <a:ext cx="3456384"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TW" sz="4200" b="1" dirty="0"/>
              <a:t>11. </a:t>
            </a:r>
            <a:r>
              <a:rPr lang="zh-TW" altLang="en-US" sz="4200" b="1" dirty="0"/>
              <a:t>包裝設計</a:t>
            </a:r>
          </a:p>
        </p:txBody>
      </p:sp>
      <p:sp>
        <p:nvSpPr>
          <p:cNvPr id="8" name="矩形 7"/>
          <p:cNvSpPr/>
          <p:nvPr/>
        </p:nvSpPr>
        <p:spPr>
          <a:xfrm>
            <a:off x="479376" y="2852936"/>
            <a:ext cx="11161240" cy="3456384"/>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a:lnSpc>
                <a:spcPts val="4200"/>
              </a:lnSpc>
            </a:pPr>
            <a:r>
              <a:rPr lang="zh-TW" altLang="en-US" sz="3200" b="1" dirty="0">
                <a:solidFill>
                  <a:schemeClr val="tx1"/>
                </a:solidFill>
              </a:rPr>
              <a:t>一、機能面</a:t>
            </a:r>
          </a:p>
          <a:p>
            <a:pPr>
              <a:lnSpc>
                <a:spcPts val="4200"/>
              </a:lnSpc>
            </a:pPr>
            <a:r>
              <a:rPr lang="zh-TW" altLang="en-US" sz="2800" dirty="0">
                <a:solidFill>
                  <a:schemeClr val="tx1"/>
                </a:solidFill>
                <a:latin typeface="新細明體"/>
              </a:rPr>
              <a:t>◎</a:t>
            </a:r>
            <a:r>
              <a:rPr lang="zh-TW" altLang="en-US" sz="2800" dirty="0">
                <a:solidFill>
                  <a:schemeClr val="tx1"/>
                </a:solidFill>
              </a:rPr>
              <a:t>包裝應該要     </a:t>
            </a:r>
            <a:r>
              <a:rPr lang="zh-TW" altLang="en-US" sz="2800" dirty="0">
                <a:solidFill>
                  <a:schemeClr val="tx1"/>
                </a:solidFill>
                <a:latin typeface="新細明體"/>
              </a:rPr>
              <a:t>◎</a:t>
            </a:r>
            <a:r>
              <a:rPr lang="zh-TW" altLang="en-US" sz="2800" dirty="0">
                <a:solidFill>
                  <a:schemeClr val="tx1"/>
                </a:solidFill>
              </a:rPr>
              <a:t>保護商品     </a:t>
            </a:r>
            <a:r>
              <a:rPr lang="zh-TW" altLang="en-US" sz="2800" dirty="0">
                <a:solidFill>
                  <a:schemeClr val="tx1"/>
                </a:solidFill>
                <a:latin typeface="新細明體"/>
              </a:rPr>
              <a:t>◎</a:t>
            </a:r>
            <a:r>
              <a:rPr lang="zh-TW" altLang="en-US" sz="2800" dirty="0">
                <a:solidFill>
                  <a:schemeClr val="tx1"/>
                </a:solidFill>
              </a:rPr>
              <a:t>環保</a:t>
            </a:r>
          </a:p>
          <a:p>
            <a:pPr>
              <a:lnSpc>
                <a:spcPts val="4200"/>
              </a:lnSpc>
            </a:pPr>
            <a:r>
              <a:rPr lang="zh-TW" altLang="en-US" sz="2800" dirty="0">
                <a:solidFill>
                  <a:schemeClr val="tx1"/>
                </a:solidFill>
                <a:latin typeface="新細明體"/>
              </a:rPr>
              <a:t>◎</a:t>
            </a:r>
            <a:r>
              <a:rPr lang="zh-TW" altLang="en-US" sz="2800" dirty="0">
                <a:solidFill>
                  <a:schemeClr val="tx1"/>
                </a:solidFill>
              </a:rPr>
              <a:t>描述內容物 </a:t>
            </a:r>
            <a:r>
              <a:rPr lang="en-US" altLang="zh-TW" sz="2800" dirty="0">
                <a:solidFill>
                  <a:schemeClr val="tx1"/>
                </a:solidFill>
              </a:rPr>
              <a:t>/ </a:t>
            </a:r>
            <a:r>
              <a:rPr lang="zh-TW" altLang="en-US" sz="2800" dirty="0">
                <a:solidFill>
                  <a:schemeClr val="tx1"/>
                </a:solidFill>
              </a:rPr>
              <a:t>成分</a:t>
            </a:r>
          </a:p>
          <a:p>
            <a:pPr>
              <a:lnSpc>
                <a:spcPts val="4200"/>
              </a:lnSpc>
            </a:pPr>
            <a:r>
              <a:rPr lang="zh-TW" altLang="en-US" sz="2800" dirty="0">
                <a:solidFill>
                  <a:schemeClr val="tx1"/>
                </a:solidFill>
              </a:rPr>
              <a:t>（描述如何使用產品、如何儲存 </a:t>
            </a:r>
            <a:r>
              <a:rPr lang="en-US" altLang="zh-TW" sz="2800" dirty="0">
                <a:solidFill>
                  <a:schemeClr val="tx1"/>
                </a:solidFill>
              </a:rPr>
              <a:t>/ </a:t>
            </a:r>
            <a:r>
              <a:rPr lang="zh-TW" altLang="en-US" sz="2800" dirty="0">
                <a:solidFill>
                  <a:schemeClr val="tx1"/>
                </a:solidFill>
              </a:rPr>
              <a:t>保存）</a:t>
            </a:r>
          </a:p>
          <a:p>
            <a:pPr>
              <a:lnSpc>
                <a:spcPts val="4200"/>
              </a:lnSpc>
            </a:pPr>
            <a:r>
              <a:rPr lang="zh-TW" altLang="en-US" sz="2800" dirty="0">
                <a:solidFill>
                  <a:schemeClr val="tx1"/>
                </a:solidFill>
              </a:rPr>
              <a:t>（展示警告標誌）</a:t>
            </a:r>
          </a:p>
          <a:p>
            <a:pPr>
              <a:lnSpc>
                <a:spcPts val="4200"/>
              </a:lnSpc>
            </a:pPr>
            <a:r>
              <a:rPr lang="zh-TW" altLang="en-US" sz="2800" dirty="0">
                <a:solidFill>
                  <a:schemeClr val="tx1"/>
                </a:solidFill>
              </a:rPr>
              <a:t>（展示價格）</a:t>
            </a:r>
          </a:p>
        </p:txBody>
      </p:sp>
      <p:sp>
        <p:nvSpPr>
          <p:cNvPr id="9" name="標題 1"/>
          <p:cNvSpPr txBox="1">
            <a:spLocks/>
          </p:cNvSpPr>
          <p:nvPr/>
        </p:nvSpPr>
        <p:spPr bwMode="auto">
          <a:xfrm>
            <a:off x="-24680" y="346646"/>
            <a:ext cx="4104456" cy="49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2pPr>
            <a:lvl3pPr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3pPr>
            <a:lvl4pPr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4pPr>
            <a:lvl5pPr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5pPr>
            <a:lvl6pPr marL="457200"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6pPr>
            <a:lvl7pPr marL="914400"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7pPr>
            <a:lvl8pPr marL="1371600"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8pPr>
            <a:lvl9pPr marL="1828800"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9pPr>
          </a:lstStyle>
          <a:p>
            <a:r>
              <a:rPr lang="zh-TW" altLang="en-US" sz="2800" smtClean="0">
                <a:solidFill>
                  <a:sysClr val="windowText" lastClr="000000"/>
                </a:solidFill>
              </a:rPr>
              <a:t>品牌形象設計 </a:t>
            </a:r>
            <a:r>
              <a:rPr lang="en-US" altLang="zh-TW" sz="2800" smtClean="0">
                <a:solidFill>
                  <a:sysClr val="windowText" lastClr="000000"/>
                </a:solidFill>
              </a:rPr>
              <a:t>-</a:t>
            </a:r>
            <a:r>
              <a:rPr lang="zh-TW" altLang="en-US" sz="2800" smtClean="0">
                <a:solidFill>
                  <a:sysClr val="windowText" lastClr="000000"/>
                </a:solidFill>
              </a:rPr>
              <a:t> </a:t>
            </a:r>
            <a:r>
              <a:rPr lang="en-US" altLang="zh-TW" sz="2800" smtClean="0">
                <a:solidFill>
                  <a:sysClr val="windowText" lastClr="000000"/>
                </a:solidFill>
              </a:rPr>
              <a:t>12</a:t>
            </a:r>
            <a:r>
              <a:rPr lang="zh-TW" altLang="en-US" sz="2800" smtClean="0">
                <a:solidFill>
                  <a:sysClr val="windowText" lastClr="000000"/>
                </a:solidFill>
              </a:rPr>
              <a:t>個策略</a:t>
            </a:r>
            <a:endParaRPr lang="zh-TW" altLang="en-US" sz="2800" dirty="0">
              <a:solidFill>
                <a:sysClr val="windowText" lastClr="000000"/>
              </a:solidFill>
            </a:endParaRPr>
          </a:p>
        </p:txBody>
      </p:sp>
    </p:spTree>
    <p:extLst>
      <p:ext uri="{BB962C8B-B14F-4D97-AF65-F5344CB8AC3E}">
        <p14:creationId xmlns:p14="http://schemas.microsoft.com/office/powerpoint/2010/main" val="3395693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332656"/>
            <a:ext cx="7968208" cy="1152128"/>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五邊形 2"/>
          <p:cNvSpPr/>
          <p:nvPr/>
        </p:nvSpPr>
        <p:spPr>
          <a:xfrm>
            <a:off x="0" y="332656"/>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47328" y="346646"/>
            <a:ext cx="4104456" cy="490066"/>
          </a:xfrm>
        </p:spPr>
        <p:txBody>
          <a:bodyPr>
            <a:normAutofit/>
          </a:bodyPr>
          <a:lstStyle/>
          <a:p>
            <a:r>
              <a:rPr lang="zh-TW" altLang="en-US" sz="2800" dirty="0">
                <a:solidFill>
                  <a:sysClr val="windowText" lastClr="000000"/>
                </a:solidFill>
              </a:rPr>
              <a:t>品牌形象設計 </a:t>
            </a:r>
            <a:r>
              <a:rPr lang="en-US" altLang="zh-TW" sz="2800" dirty="0">
                <a:solidFill>
                  <a:sysClr val="windowText" lastClr="000000"/>
                </a:solidFill>
              </a:rPr>
              <a:t>-</a:t>
            </a:r>
            <a:r>
              <a:rPr lang="zh-TW" altLang="en-US" sz="2800" dirty="0">
                <a:solidFill>
                  <a:sysClr val="windowText" lastClr="000000"/>
                </a:solidFill>
              </a:rPr>
              <a:t> </a:t>
            </a:r>
            <a:r>
              <a:rPr lang="en-US" altLang="zh-TW" sz="2800" dirty="0">
                <a:solidFill>
                  <a:sysClr val="windowText" lastClr="000000"/>
                </a:solidFill>
              </a:rPr>
              <a:t>12</a:t>
            </a:r>
            <a:r>
              <a:rPr lang="zh-TW" altLang="en-US" sz="2800" dirty="0">
                <a:solidFill>
                  <a:sysClr val="windowText" lastClr="000000"/>
                </a:solidFill>
              </a:rPr>
              <a:t>個策略</a:t>
            </a:r>
          </a:p>
        </p:txBody>
      </p:sp>
      <p:sp>
        <p:nvSpPr>
          <p:cNvPr id="4" name="矩形 3"/>
          <p:cNvSpPr/>
          <p:nvPr/>
        </p:nvSpPr>
        <p:spPr>
          <a:xfrm>
            <a:off x="479376" y="1700808"/>
            <a:ext cx="11161240" cy="1728192"/>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Ins="216000" rtlCol="0" anchor="ctr"/>
          <a:lstStyle/>
          <a:p>
            <a:r>
              <a:rPr lang="zh-TW" altLang="en-US" sz="3200" b="1" dirty="0">
                <a:solidFill>
                  <a:schemeClr val="tx1"/>
                </a:solidFill>
              </a:rPr>
              <a:t>二、推廣面</a:t>
            </a:r>
          </a:p>
          <a:p>
            <a:r>
              <a:rPr lang="zh-TW" altLang="en-US" sz="2800" dirty="0">
                <a:solidFill>
                  <a:schemeClr val="tx1"/>
                </a:solidFill>
              </a:rPr>
              <a:t>包裝應該溝通</a:t>
            </a:r>
            <a:r>
              <a:rPr lang="zh-TW" altLang="en-US" sz="2800" b="1" u="sng" dirty="0">
                <a:solidFill>
                  <a:schemeClr val="tx1"/>
                </a:solidFill>
              </a:rPr>
              <a:t>價值主張</a:t>
            </a:r>
            <a:r>
              <a:rPr lang="zh-TW" altLang="en-US" sz="2800" b="1" dirty="0">
                <a:solidFill>
                  <a:schemeClr val="tx1"/>
                </a:solidFill>
              </a:rPr>
              <a:t> </a:t>
            </a:r>
            <a:r>
              <a:rPr lang="en-US" altLang="zh-TW" sz="2800" b="1" dirty="0">
                <a:solidFill>
                  <a:schemeClr val="tx1"/>
                </a:solidFill>
              </a:rPr>
              <a:t>/ </a:t>
            </a:r>
            <a:r>
              <a:rPr lang="zh-TW" altLang="en-US" sz="2800" b="1" dirty="0">
                <a:solidFill>
                  <a:schemeClr val="tx1"/>
                </a:solidFill>
              </a:rPr>
              <a:t>品牌定位</a:t>
            </a:r>
            <a:r>
              <a:rPr lang="zh-TW" altLang="en-US" sz="2800" dirty="0">
                <a:solidFill>
                  <a:schemeClr val="tx1"/>
                </a:solidFill>
              </a:rPr>
              <a:t>，可斟酌使用</a:t>
            </a:r>
            <a:r>
              <a:rPr lang="en-US" altLang="zh-TW" sz="2800" dirty="0">
                <a:solidFill>
                  <a:schemeClr val="tx1"/>
                </a:solidFill>
              </a:rPr>
              <a:t>Slogan (</a:t>
            </a:r>
            <a:r>
              <a:rPr lang="zh-TW" altLang="en-US" sz="2800" dirty="0">
                <a:solidFill>
                  <a:schemeClr val="tx1"/>
                </a:solidFill>
              </a:rPr>
              <a:t>廣告標語</a:t>
            </a:r>
            <a:r>
              <a:rPr lang="en-US" altLang="zh-TW" sz="2800" dirty="0">
                <a:solidFill>
                  <a:schemeClr val="tx1"/>
                </a:solidFill>
              </a:rPr>
              <a:t>) </a:t>
            </a:r>
            <a:r>
              <a:rPr lang="zh-TW" altLang="en-US" sz="2800" dirty="0">
                <a:solidFill>
                  <a:schemeClr val="tx1"/>
                </a:solidFill>
              </a:rPr>
              <a:t>。</a:t>
            </a:r>
          </a:p>
        </p:txBody>
      </p:sp>
      <p:sp>
        <p:nvSpPr>
          <p:cNvPr id="7" name="標題 1"/>
          <p:cNvSpPr txBox="1">
            <a:spLocks/>
          </p:cNvSpPr>
          <p:nvPr/>
        </p:nvSpPr>
        <p:spPr>
          <a:xfrm>
            <a:off x="4151784" y="620688"/>
            <a:ext cx="3456384"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TW" sz="4200" b="1" dirty="0"/>
              <a:t>11. </a:t>
            </a:r>
            <a:r>
              <a:rPr lang="zh-TW" altLang="en-US" sz="4200" b="1" dirty="0"/>
              <a:t>包裝設計</a:t>
            </a:r>
          </a:p>
        </p:txBody>
      </p:sp>
      <p:sp>
        <p:nvSpPr>
          <p:cNvPr id="8" name="矩形 7"/>
          <p:cNvSpPr/>
          <p:nvPr/>
        </p:nvSpPr>
        <p:spPr>
          <a:xfrm>
            <a:off x="479376" y="3573016"/>
            <a:ext cx="11161240" cy="2664296"/>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tlCol="0" anchor="ctr"/>
          <a:lstStyle/>
          <a:p>
            <a:r>
              <a:rPr lang="zh-TW" altLang="en-US" sz="3200" b="1" dirty="0">
                <a:solidFill>
                  <a:schemeClr val="tx1"/>
                </a:solidFill>
              </a:rPr>
              <a:t>三、設計面</a:t>
            </a:r>
          </a:p>
          <a:p>
            <a:r>
              <a:rPr lang="zh-TW" altLang="en-US" sz="2800" dirty="0">
                <a:solidFill>
                  <a:schemeClr val="tx1"/>
                </a:solidFill>
              </a:rPr>
              <a:t>包裝是</a:t>
            </a:r>
            <a:r>
              <a:rPr lang="zh-TW" altLang="en-US" sz="2800" b="1" u="sng" dirty="0">
                <a:solidFill>
                  <a:schemeClr val="tx1"/>
                </a:solidFill>
              </a:rPr>
              <a:t>視覺識別系統</a:t>
            </a:r>
            <a:r>
              <a:rPr lang="zh-TW" altLang="en-US" sz="2800" dirty="0">
                <a:solidFill>
                  <a:schemeClr val="tx1"/>
                </a:solidFill>
              </a:rPr>
              <a:t>元素之一。它應該包含</a:t>
            </a:r>
          </a:p>
          <a:p>
            <a:r>
              <a:rPr lang="zh-TW" altLang="en-US" sz="2800" dirty="0">
                <a:solidFill>
                  <a:schemeClr val="tx1"/>
                </a:solidFill>
                <a:latin typeface="新細明體"/>
                <a:ea typeface="新細明體"/>
              </a:rPr>
              <a:t>◎</a:t>
            </a:r>
            <a:r>
              <a:rPr lang="zh-TW" altLang="en-US" sz="2800" dirty="0">
                <a:solidFill>
                  <a:schemeClr val="tx1"/>
                </a:solidFill>
              </a:rPr>
              <a:t>品牌</a:t>
            </a:r>
            <a:r>
              <a:rPr lang="en-US" altLang="zh-TW" sz="2800" dirty="0">
                <a:solidFill>
                  <a:schemeClr val="tx1"/>
                </a:solidFill>
              </a:rPr>
              <a:t>Logo</a:t>
            </a:r>
            <a:r>
              <a:rPr lang="zh-TW" altLang="en-US" sz="2800" dirty="0">
                <a:solidFill>
                  <a:schemeClr val="tx1"/>
                </a:solidFill>
              </a:rPr>
              <a:t>或名稱</a:t>
            </a:r>
          </a:p>
          <a:p>
            <a:r>
              <a:rPr lang="zh-TW" altLang="en-US" sz="2800" dirty="0">
                <a:solidFill>
                  <a:schemeClr val="tx1"/>
                </a:solidFill>
                <a:latin typeface="新細明體"/>
                <a:ea typeface="新細明體"/>
              </a:rPr>
              <a:t>◎</a:t>
            </a:r>
            <a:r>
              <a:rPr lang="zh-TW" altLang="en-US" sz="2800" dirty="0">
                <a:solidFill>
                  <a:schemeClr val="tx1"/>
                </a:solidFill>
              </a:rPr>
              <a:t>品牌配色</a:t>
            </a:r>
          </a:p>
          <a:p>
            <a:r>
              <a:rPr lang="zh-TW" altLang="en-US" sz="2800" dirty="0">
                <a:solidFill>
                  <a:schemeClr val="tx1"/>
                </a:solidFill>
                <a:latin typeface="新細明體"/>
                <a:ea typeface="新細明體"/>
              </a:rPr>
              <a:t>◎</a:t>
            </a:r>
            <a:r>
              <a:rPr lang="zh-TW" altLang="en-US" sz="2800" dirty="0">
                <a:solidFill>
                  <a:schemeClr val="tx1"/>
                </a:solidFill>
              </a:rPr>
              <a:t>其他個性元素</a:t>
            </a:r>
          </a:p>
        </p:txBody>
      </p:sp>
    </p:spTree>
    <p:extLst>
      <p:ext uri="{BB962C8B-B14F-4D97-AF65-F5344CB8AC3E}">
        <p14:creationId xmlns:p14="http://schemas.microsoft.com/office/powerpoint/2010/main" val="3649702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邊形 24"/>
          <p:cNvSpPr/>
          <p:nvPr/>
        </p:nvSpPr>
        <p:spPr>
          <a:xfrm>
            <a:off x="0" y="332656"/>
            <a:ext cx="9120336" cy="1152128"/>
          </a:xfrm>
          <a:prstGeom prst="homePlate">
            <a:avLst/>
          </a:pr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五邊形 2"/>
          <p:cNvSpPr/>
          <p:nvPr/>
        </p:nvSpPr>
        <p:spPr>
          <a:xfrm>
            <a:off x="0" y="332656"/>
            <a:ext cx="3876092" cy="576064"/>
          </a:xfrm>
          <a:prstGeom prst="homePlate">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47328" y="346646"/>
            <a:ext cx="4104456" cy="490066"/>
          </a:xfrm>
        </p:spPr>
        <p:txBody>
          <a:bodyPr>
            <a:normAutofit/>
          </a:bodyPr>
          <a:lstStyle/>
          <a:p>
            <a:r>
              <a:rPr lang="zh-TW" altLang="en-US" sz="2800" dirty="0">
                <a:solidFill>
                  <a:sysClr val="windowText" lastClr="000000"/>
                </a:solidFill>
              </a:rPr>
              <a:t>品牌形象設計 </a:t>
            </a:r>
            <a:r>
              <a:rPr lang="en-US" altLang="zh-TW" sz="2800" dirty="0">
                <a:solidFill>
                  <a:sysClr val="windowText" lastClr="000000"/>
                </a:solidFill>
              </a:rPr>
              <a:t>-</a:t>
            </a:r>
            <a:r>
              <a:rPr lang="zh-TW" altLang="en-US" sz="2800" dirty="0">
                <a:solidFill>
                  <a:sysClr val="windowText" lastClr="000000"/>
                </a:solidFill>
              </a:rPr>
              <a:t> </a:t>
            </a:r>
            <a:r>
              <a:rPr lang="en-US" altLang="zh-TW" sz="2800" dirty="0">
                <a:solidFill>
                  <a:sysClr val="windowText" lastClr="000000"/>
                </a:solidFill>
              </a:rPr>
              <a:t>12</a:t>
            </a:r>
            <a:r>
              <a:rPr lang="zh-TW" altLang="en-US" sz="2800" dirty="0">
                <a:solidFill>
                  <a:sysClr val="windowText" lastClr="000000"/>
                </a:solidFill>
              </a:rPr>
              <a:t>個策略</a:t>
            </a:r>
          </a:p>
        </p:txBody>
      </p:sp>
      <p:sp>
        <p:nvSpPr>
          <p:cNvPr id="4" name="矩形 3"/>
          <p:cNvSpPr/>
          <p:nvPr/>
        </p:nvSpPr>
        <p:spPr>
          <a:xfrm>
            <a:off x="1415480" y="2060848"/>
            <a:ext cx="9361040" cy="3888432"/>
          </a:xfrm>
          <a:prstGeom prst="rect">
            <a:avLst/>
          </a:prstGeom>
          <a:solidFill>
            <a:schemeClr val="accent4">
              <a:lumMod val="7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rIns="216000" rtlCol="0" anchor="ctr"/>
          <a:lstStyle/>
          <a:p>
            <a:pPr>
              <a:spcAft>
                <a:spcPts val="1200"/>
              </a:spcAft>
            </a:pPr>
            <a:r>
              <a:rPr lang="zh-TW" altLang="en-US" sz="3200" b="1" dirty="0">
                <a:solidFill>
                  <a:schemeClr val="tx1"/>
                </a:solidFill>
              </a:rPr>
              <a:t>品牌故事行銷＋定位策略：</a:t>
            </a:r>
          </a:p>
          <a:p>
            <a:pPr>
              <a:lnSpc>
                <a:spcPts val="4300"/>
              </a:lnSpc>
            </a:pPr>
            <a:r>
              <a:rPr lang="zh-TW" altLang="en-US" sz="2800" dirty="0">
                <a:solidFill>
                  <a:schemeClr val="tx1"/>
                </a:solidFill>
                <a:latin typeface="新細明體"/>
                <a:ea typeface="新細明體"/>
              </a:rPr>
              <a:t>◎</a:t>
            </a:r>
            <a:r>
              <a:rPr lang="zh-TW" altLang="en-US" sz="2800" dirty="0">
                <a:solidFill>
                  <a:schemeClr val="tx1"/>
                </a:solidFill>
              </a:rPr>
              <a:t>品牌故事怎麼寫</a:t>
            </a:r>
          </a:p>
          <a:p>
            <a:pPr>
              <a:lnSpc>
                <a:spcPts val="4300"/>
              </a:lnSpc>
            </a:pPr>
            <a:r>
              <a:rPr lang="zh-TW" altLang="en-US" sz="2800" dirty="0">
                <a:solidFill>
                  <a:schemeClr val="tx1"/>
                </a:solidFill>
                <a:latin typeface="新細明體"/>
                <a:ea typeface="新細明體"/>
              </a:rPr>
              <a:t>◎</a:t>
            </a:r>
            <a:r>
              <a:rPr lang="zh-TW" altLang="en-US" sz="2800" dirty="0">
                <a:solidFill>
                  <a:schemeClr val="tx1"/>
                </a:solidFill>
              </a:rPr>
              <a:t>大使 </a:t>
            </a:r>
            <a:r>
              <a:rPr lang="en-US" altLang="zh-TW" sz="2800" dirty="0">
                <a:solidFill>
                  <a:schemeClr val="tx1"/>
                </a:solidFill>
              </a:rPr>
              <a:t>/ </a:t>
            </a:r>
            <a:r>
              <a:rPr lang="zh-TW" altLang="en-US" sz="2800" dirty="0">
                <a:solidFill>
                  <a:schemeClr val="tx1"/>
                </a:solidFill>
              </a:rPr>
              <a:t>公關課程</a:t>
            </a:r>
          </a:p>
          <a:p>
            <a:pPr>
              <a:lnSpc>
                <a:spcPts val="4300"/>
              </a:lnSpc>
            </a:pPr>
            <a:r>
              <a:rPr lang="zh-TW" altLang="en-US" sz="2800" dirty="0">
                <a:solidFill>
                  <a:schemeClr val="tx1"/>
                </a:solidFill>
                <a:latin typeface="新細明體"/>
                <a:ea typeface="新細明體"/>
              </a:rPr>
              <a:t>◎</a:t>
            </a:r>
            <a:r>
              <a:rPr lang="zh-TW" altLang="en-US" sz="2800" dirty="0">
                <a:solidFill>
                  <a:schemeClr val="tx1"/>
                </a:solidFill>
              </a:rPr>
              <a:t>網路廣告</a:t>
            </a:r>
          </a:p>
          <a:p>
            <a:pPr>
              <a:lnSpc>
                <a:spcPts val="4300"/>
              </a:lnSpc>
            </a:pPr>
            <a:r>
              <a:rPr lang="zh-TW" altLang="en-US" sz="2800" dirty="0">
                <a:solidFill>
                  <a:schemeClr val="tx1"/>
                </a:solidFill>
                <a:latin typeface="新細明體"/>
                <a:ea typeface="新細明體"/>
              </a:rPr>
              <a:t>◎</a:t>
            </a:r>
            <a:r>
              <a:rPr lang="zh-TW" altLang="en-US" sz="2800" dirty="0">
                <a:solidFill>
                  <a:schemeClr val="tx1"/>
                </a:solidFill>
              </a:rPr>
              <a:t>分析品牌行銷效益</a:t>
            </a:r>
          </a:p>
          <a:p>
            <a:pPr>
              <a:lnSpc>
                <a:spcPts val="4300"/>
              </a:lnSpc>
            </a:pPr>
            <a:r>
              <a:rPr lang="zh-TW" altLang="en-US" sz="2800" dirty="0">
                <a:solidFill>
                  <a:schemeClr val="tx1"/>
                </a:solidFill>
                <a:latin typeface="新細明體"/>
                <a:ea typeface="新細明體"/>
              </a:rPr>
              <a:t>◎</a:t>
            </a:r>
            <a:r>
              <a:rPr lang="zh-TW" altLang="en-US" sz="2800" dirty="0">
                <a:solidFill>
                  <a:schemeClr val="tx1"/>
                </a:solidFill>
              </a:rPr>
              <a:t>管理品牌權益 </a:t>
            </a:r>
            <a:r>
              <a:rPr lang="en-US" altLang="zh-TW" sz="2800" dirty="0">
                <a:solidFill>
                  <a:schemeClr val="tx1"/>
                </a:solidFill>
              </a:rPr>
              <a:t>(Brand equity)</a:t>
            </a:r>
          </a:p>
        </p:txBody>
      </p:sp>
      <p:sp>
        <p:nvSpPr>
          <p:cNvPr id="7" name="標題 1"/>
          <p:cNvSpPr txBox="1">
            <a:spLocks/>
          </p:cNvSpPr>
          <p:nvPr/>
        </p:nvSpPr>
        <p:spPr>
          <a:xfrm>
            <a:off x="4151784" y="620688"/>
            <a:ext cx="4680520"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TW" sz="4200" b="1" dirty="0"/>
              <a:t>12. </a:t>
            </a:r>
            <a:r>
              <a:rPr lang="zh-TW" altLang="en-US" sz="4200" b="1" dirty="0"/>
              <a:t>品牌故事行銷</a:t>
            </a:r>
          </a:p>
        </p:txBody>
      </p:sp>
    </p:spTree>
    <p:extLst>
      <p:ext uri="{BB962C8B-B14F-4D97-AF65-F5344CB8AC3E}">
        <p14:creationId xmlns:p14="http://schemas.microsoft.com/office/powerpoint/2010/main" val="2871825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0" y="116632"/>
            <a:ext cx="12192000" cy="1143000"/>
          </a:xfrm>
        </p:spPr>
        <p:txBody>
          <a:bodyPr>
            <a:normAutofit/>
          </a:bodyPr>
          <a:lstStyle/>
          <a:p>
            <a:r>
              <a:rPr lang="zh-TW" altLang="en-US" dirty="0">
                <a:latin typeface="康熙字典體" pitchFamily="2" charset="-120"/>
                <a:ea typeface="康熙字典體" pitchFamily="2" charset="-120"/>
              </a:rPr>
              <a:t>本堂課程評量分數及標準</a:t>
            </a:r>
          </a:p>
        </p:txBody>
      </p:sp>
      <p:sp>
        <p:nvSpPr>
          <p:cNvPr id="3" name="內容版面配置區 2"/>
          <p:cNvSpPr>
            <a:spLocks noGrp="1"/>
          </p:cNvSpPr>
          <p:nvPr>
            <p:ph idx="1"/>
          </p:nvPr>
        </p:nvSpPr>
        <p:spPr>
          <a:xfrm>
            <a:off x="6312024" y="1772816"/>
            <a:ext cx="5257800" cy="4692179"/>
          </a:xfrm>
        </p:spPr>
        <p:txBody>
          <a:bodyPr>
            <a:normAutofit/>
          </a:bodyPr>
          <a:lstStyle/>
          <a:p>
            <a:pPr>
              <a:buFont typeface="Wingdings" pitchFamily="2" charset="2"/>
              <a:buChar char="ü"/>
            </a:pPr>
            <a:r>
              <a:rPr lang="zh-TW" altLang="en-US" dirty="0"/>
              <a:t>Ａ部分需呈現</a:t>
            </a:r>
            <a:endParaRPr lang="en-US" altLang="zh-TW" dirty="0"/>
          </a:p>
          <a:p>
            <a:pPr lvl="1">
              <a:lnSpc>
                <a:spcPct val="100000"/>
              </a:lnSpc>
              <a:spcBef>
                <a:spcPts val="0"/>
              </a:spcBef>
              <a:buFont typeface="Wingdings" pitchFamily="2" charset="2"/>
              <a:buChar char="u"/>
            </a:pPr>
            <a:r>
              <a:rPr lang="zh-TW" altLang="en-US" dirty="0"/>
              <a:t>品牌重要性 </a:t>
            </a:r>
            <a:r>
              <a:rPr lang="en-US" altLang="zh-TW" dirty="0"/>
              <a:t>10%</a:t>
            </a:r>
          </a:p>
          <a:p>
            <a:pPr lvl="1">
              <a:lnSpc>
                <a:spcPct val="100000"/>
              </a:lnSpc>
              <a:spcBef>
                <a:spcPts val="0"/>
              </a:spcBef>
              <a:buFont typeface="Wingdings" pitchFamily="2" charset="2"/>
              <a:buChar char="u"/>
            </a:pPr>
            <a:r>
              <a:rPr lang="zh-TW" altLang="en-US" dirty="0"/>
              <a:t>文化創意品牌創意 </a:t>
            </a:r>
            <a:r>
              <a:rPr lang="en-US" altLang="zh-TW" dirty="0"/>
              <a:t>10%</a:t>
            </a:r>
          </a:p>
          <a:p>
            <a:pPr lvl="1">
              <a:lnSpc>
                <a:spcPct val="100000"/>
              </a:lnSpc>
              <a:spcBef>
                <a:spcPts val="0"/>
              </a:spcBef>
              <a:spcAft>
                <a:spcPts val="1200"/>
              </a:spcAft>
              <a:buFont typeface="Wingdings" pitchFamily="2" charset="2"/>
              <a:buChar char="u"/>
            </a:pPr>
            <a:r>
              <a:rPr lang="zh-TW" altLang="en-US" dirty="0"/>
              <a:t>文創商品品牌忠誠度 </a:t>
            </a:r>
            <a:r>
              <a:rPr lang="en-US" altLang="zh-TW" dirty="0"/>
              <a:t>10%</a:t>
            </a:r>
          </a:p>
          <a:p>
            <a:pPr>
              <a:buFont typeface="Wingdings" pitchFamily="2" charset="2"/>
              <a:buChar char="ü"/>
            </a:pPr>
            <a:r>
              <a:rPr lang="en-US" altLang="zh-TW" dirty="0"/>
              <a:t>B</a:t>
            </a:r>
            <a:r>
              <a:rPr lang="zh-TW" altLang="en-US" dirty="0"/>
              <a:t>部分需呈現</a:t>
            </a:r>
          </a:p>
          <a:p>
            <a:pPr lvl="1">
              <a:lnSpc>
                <a:spcPct val="100000"/>
              </a:lnSpc>
              <a:spcBef>
                <a:spcPts val="0"/>
              </a:spcBef>
              <a:buFont typeface="Wingdings" pitchFamily="2" charset="2"/>
              <a:buChar char="u"/>
            </a:pPr>
            <a:r>
              <a:rPr lang="zh-TW" altLang="en-US" dirty="0"/>
              <a:t>企業品牌與形象如何呈現 </a:t>
            </a:r>
            <a:r>
              <a:rPr lang="en-US" altLang="zh-TW" dirty="0"/>
              <a:t>15%</a:t>
            </a:r>
          </a:p>
          <a:p>
            <a:pPr lvl="1">
              <a:lnSpc>
                <a:spcPct val="100000"/>
              </a:lnSpc>
              <a:spcBef>
                <a:spcPts val="0"/>
              </a:spcBef>
              <a:buFont typeface="Wingdings" pitchFamily="2" charset="2"/>
              <a:buChar char="u"/>
            </a:pPr>
            <a:r>
              <a:rPr lang="zh-TW" altLang="en-US" dirty="0"/>
              <a:t>以企業品牌創造文創商品 </a:t>
            </a:r>
            <a:r>
              <a:rPr lang="en-US" altLang="zh-TW" dirty="0"/>
              <a:t>15%</a:t>
            </a:r>
          </a:p>
          <a:p>
            <a:pPr>
              <a:spcBef>
                <a:spcPts val="1800"/>
              </a:spcBef>
              <a:buFont typeface="Wingdings" pitchFamily="2" charset="2"/>
              <a:buChar char="ü"/>
            </a:pPr>
            <a:r>
              <a:rPr lang="en-US" altLang="zh-TW" dirty="0"/>
              <a:t>C</a:t>
            </a:r>
            <a:r>
              <a:rPr lang="zh-TW" altLang="en-US" dirty="0"/>
              <a:t>部分呈現</a:t>
            </a:r>
          </a:p>
          <a:p>
            <a:pPr lvl="1">
              <a:lnSpc>
                <a:spcPct val="100000"/>
              </a:lnSpc>
              <a:spcBef>
                <a:spcPts val="0"/>
              </a:spcBef>
              <a:buFont typeface="Wingdings" pitchFamily="2" charset="2"/>
              <a:buChar char="u"/>
            </a:pPr>
            <a:r>
              <a:rPr lang="zh-TW" altLang="en-US" dirty="0"/>
              <a:t>建立文化商品品牌形象 </a:t>
            </a:r>
            <a:r>
              <a:rPr lang="en-US" altLang="zh-TW" dirty="0"/>
              <a:t>20%</a:t>
            </a:r>
          </a:p>
          <a:p>
            <a:pPr>
              <a:spcBef>
                <a:spcPts val="1200"/>
              </a:spcBef>
              <a:buFont typeface="Wingdings" pitchFamily="2" charset="2"/>
              <a:buChar char="ü"/>
            </a:pPr>
            <a:r>
              <a:rPr lang="zh-TW" altLang="en-US" dirty="0"/>
              <a:t>報告架構與完整  </a:t>
            </a:r>
            <a:r>
              <a:rPr lang="en-US" altLang="zh-TW" dirty="0"/>
              <a:t>20%</a:t>
            </a:r>
          </a:p>
          <a:p>
            <a:endParaRPr lang="en-US" altLang="zh-TW" dirty="0"/>
          </a:p>
          <a:p>
            <a:endParaRPr lang="en-US" altLang="zh-TW" dirty="0"/>
          </a:p>
        </p:txBody>
      </p:sp>
      <p:sp>
        <p:nvSpPr>
          <p:cNvPr id="5" name="矩形 4">
            <a:extLst>
              <a:ext uri="{FF2B5EF4-FFF2-40B4-BE49-F238E27FC236}">
                <a16:creationId xmlns:a16="http://schemas.microsoft.com/office/drawing/2014/main" id="{03D37646-6895-1945-8242-E33D3FEB7BBA}"/>
              </a:ext>
            </a:extLst>
          </p:cNvPr>
          <p:cNvSpPr/>
          <p:nvPr/>
        </p:nvSpPr>
        <p:spPr>
          <a:xfrm>
            <a:off x="695400" y="1556792"/>
            <a:ext cx="4897760" cy="4708981"/>
          </a:xfrm>
          <a:prstGeom prst="rect">
            <a:avLst/>
          </a:prstGeom>
        </p:spPr>
        <p:txBody>
          <a:bodyPr wrap="square">
            <a:spAutoFit/>
          </a:bodyPr>
          <a:lstStyle/>
          <a:p>
            <a:pPr marL="342900" indent="-342900">
              <a:lnSpc>
                <a:spcPct val="150000"/>
              </a:lnSpc>
              <a:buFont typeface="Arial" panose="020B0604020202020204" pitchFamily="34" charset="0"/>
              <a:buChar char="•"/>
            </a:pPr>
            <a:r>
              <a:rPr lang="zh-TW" altLang="en-US" sz="2800" b="1" dirty="0"/>
              <a:t>實作評量</a:t>
            </a:r>
            <a:r>
              <a:rPr lang="en-US" altLang="zh-TW" sz="2400" b="1" dirty="0"/>
              <a:t/>
            </a:r>
            <a:br>
              <a:rPr lang="en-US" altLang="zh-TW" sz="2400" b="1" dirty="0"/>
            </a:br>
            <a:r>
              <a:rPr lang="zh-TW" altLang="en-US" sz="2400" dirty="0"/>
              <a:t>分組報告 </a:t>
            </a:r>
            <a:r>
              <a:rPr lang="en-US" altLang="zh-TW" sz="2400" dirty="0"/>
              <a:t>/</a:t>
            </a:r>
            <a:r>
              <a:rPr lang="zh-TW" altLang="en-US" sz="2400" dirty="0"/>
              <a:t> </a:t>
            </a:r>
            <a:r>
              <a:rPr lang="en-US" altLang="zh-TW" sz="2400" dirty="0"/>
              <a:t>10</a:t>
            </a:r>
            <a:r>
              <a:rPr lang="zh-TW" altLang="en-US" sz="2400" dirty="0"/>
              <a:t>分鐘</a:t>
            </a:r>
            <a:r>
              <a:rPr lang="en-US" altLang="zh-TW" sz="2400" dirty="0"/>
              <a:t/>
            </a:r>
            <a:br>
              <a:rPr lang="en-US" altLang="zh-TW" sz="2400" dirty="0"/>
            </a:br>
            <a:r>
              <a:rPr lang="zh-TW" altLang="zh-TW" sz="2000" b="1" dirty="0"/>
              <a:t>「企業文創商品品牌規劃與建立」 </a:t>
            </a:r>
            <a:endParaRPr lang="en-US" altLang="zh-TW" sz="2000" b="1" dirty="0"/>
          </a:p>
          <a:p>
            <a:pPr>
              <a:lnSpc>
                <a:spcPts val="2400"/>
              </a:lnSpc>
            </a:pPr>
            <a:endParaRPr lang="en-US" altLang="zh-TW" sz="2400" dirty="0"/>
          </a:p>
          <a:p>
            <a:pPr marL="342900" indent="-342900">
              <a:buFont typeface="Arial" panose="020B0604020202020204" pitchFamily="34" charset="0"/>
              <a:buChar char="•"/>
            </a:pPr>
            <a:r>
              <a:rPr lang="zh-TW" altLang="en-US" sz="2800" b="1" dirty="0"/>
              <a:t>報告內容說明</a:t>
            </a:r>
            <a:endParaRPr lang="en-US" altLang="zh-TW" sz="2800" b="1" dirty="0"/>
          </a:p>
          <a:p>
            <a:pPr marL="800100" lvl="1" indent="-342900">
              <a:buFont typeface="+mj-lt"/>
              <a:buAutoNum type="alphaUcPeriod"/>
            </a:pPr>
            <a:r>
              <a:rPr lang="zh-TW" altLang="en-US" sz="2400" dirty="0"/>
              <a:t>品牌內容、</a:t>
            </a:r>
            <a:endParaRPr lang="en-US" altLang="zh-TW" sz="2400" dirty="0"/>
          </a:p>
          <a:p>
            <a:pPr marL="800100" lvl="1" indent="-342900">
              <a:buFont typeface="+mj-lt"/>
              <a:buAutoNum type="alphaUcPeriod"/>
            </a:pPr>
            <a:r>
              <a:rPr lang="zh-TW" altLang="en-US" sz="2400" dirty="0"/>
              <a:t>如何推廣品牌、</a:t>
            </a:r>
            <a:endParaRPr lang="en-US" altLang="zh-TW" sz="2400" dirty="0"/>
          </a:p>
          <a:p>
            <a:pPr marL="800100" lvl="1" indent="-342900">
              <a:buFont typeface="+mj-lt"/>
              <a:buAutoNum type="alphaUcPeriod"/>
            </a:pPr>
            <a:r>
              <a:rPr lang="zh-TW" altLang="en-US" sz="2400" dirty="0"/>
              <a:t>品牌的預計成效。</a:t>
            </a:r>
            <a:r>
              <a:rPr lang="en-US" altLang="zh-TW" sz="2400" dirty="0"/>
              <a:t/>
            </a:r>
            <a:br>
              <a:rPr lang="en-US" altLang="zh-TW" sz="2400" dirty="0"/>
            </a:br>
            <a:endParaRPr lang="en-US" altLang="zh-TW" sz="2400" dirty="0"/>
          </a:p>
          <a:p>
            <a:pPr marL="342900" indent="-342900">
              <a:buFont typeface="Arial" panose="020B0604020202020204" pitchFamily="34" charset="0"/>
              <a:buChar char="•"/>
            </a:pPr>
            <a:r>
              <a:rPr lang="en-US" altLang="zh-TW" sz="2400" b="1" dirty="0"/>
              <a:t>60</a:t>
            </a:r>
            <a:r>
              <a:rPr lang="zh-TW" altLang="en-US" sz="2400" b="1" dirty="0"/>
              <a:t>分為合格  </a:t>
            </a:r>
            <a:r>
              <a:rPr lang="en-US" altLang="zh-TW" sz="2400" b="1" dirty="0"/>
              <a:t>/</a:t>
            </a:r>
            <a:r>
              <a:rPr lang="zh-TW" altLang="en-US" sz="2400" b="1" dirty="0"/>
              <a:t>  </a:t>
            </a:r>
            <a:r>
              <a:rPr lang="en-US" altLang="zh-TW" sz="2400" b="1" dirty="0"/>
              <a:t>70</a:t>
            </a:r>
            <a:r>
              <a:rPr lang="zh-TW" altLang="en-US" sz="2400" b="1" dirty="0"/>
              <a:t>分為佳  </a:t>
            </a:r>
            <a:r>
              <a:rPr lang="en-US" altLang="zh-TW" sz="2400" b="1" dirty="0"/>
              <a:t>/</a:t>
            </a:r>
            <a:r>
              <a:rPr lang="zh-TW" altLang="en-US" sz="2400" b="1" dirty="0"/>
              <a:t> </a:t>
            </a:r>
            <a:r>
              <a:rPr lang="en-US" altLang="zh-TW" sz="2400" b="1" dirty="0"/>
              <a:t>80</a:t>
            </a:r>
            <a:r>
              <a:rPr lang="zh-TW" altLang="en-US" sz="2400" b="1" dirty="0"/>
              <a:t>分為良  </a:t>
            </a:r>
            <a:r>
              <a:rPr lang="en-US" altLang="zh-TW" sz="2400" b="1" dirty="0"/>
              <a:t>/</a:t>
            </a:r>
            <a:r>
              <a:rPr lang="zh-TW" altLang="en-US" sz="2400" b="1" dirty="0"/>
              <a:t>  </a:t>
            </a:r>
            <a:r>
              <a:rPr lang="en-US" altLang="zh-TW" sz="2400" b="1" dirty="0"/>
              <a:t>90</a:t>
            </a:r>
            <a:r>
              <a:rPr lang="zh-TW" altLang="en-US" sz="2400" b="1" dirty="0"/>
              <a:t>分為優  </a:t>
            </a:r>
            <a:r>
              <a:rPr lang="en-US" altLang="zh-TW" sz="2400" b="1" dirty="0"/>
              <a:t>/</a:t>
            </a:r>
            <a:r>
              <a:rPr lang="zh-TW" altLang="en-US" sz="2400" b="1" dirty="0"/>
              <a:t>  </a:t>
            </a:r>
            <a:r>
              <a:rPr lang="en-US" altLang="zh-TW" sz="2400" b="1" dirty="0"/>
              <a:t>100</a:t>
            </a:r>
            <a:r>
              <a:rPr lang="zh-TW" altLang="en-US" sz="2400" b="1" dirty="0"/>
              <a:t>分為完美</a:t>
            </a:r>
            <a:endParaRPr lang="en-US" altLang="zh-TW" sz="2400" b="1" dirty="0"/>
          </a:p>
        </p:txBody>
      </p:sp>
    </p:spTree>
    <p:extLst>
      <p:ext uri="{BB962C8B-B14F-4D97-AF65-F5344CB8AC3E}">
        <p14:creationId xmlns:p14="http://schemas.microsoft.com/office/powerpoint/2010/main" val="1661312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a:xfrm>
            <a:off x="1055440" y="188640"/>
            <a:ext cx="2520280" cy="1143000"/>
          </a:xfrm>
        </p:spPr>
        <p:txBody>
          <a:bodyPr/>
          <a:lstStyle/>
          <a:p>
            <a:pPr algn="l"/>
            <a:r>
              <a:rPr lang="zh-TW" altLang="en-US" dirty="0">
                <a:latin typeface="康熙字典體" pitchFamily="2" charset="-120"/>
                <a:ea typeface="康熙字典體" pitchFamily="2" charset="-120"/>
              </a:rPr>
              <a:t>品牌</a:t>
            </a:r>
            <a:r>
              <a:rPr lang="en-US" altLang="zh-TW" dirty="0">
                <a:latin typeface="康熙字典體" pitchFamily="2" charset="-120"/>
                <a:ea typeface="康熙字典體" pitchFamily="2" charset="-120"/>
              </a:rPr>
              <a:t>?!</a:t>
            </a:r>
            <a:endParaRPr lang="zh-TW" altLang="en-US" dirty="0">
              <a:latin typeface="康熙字典體" pitchFamily="2" charset="-120"/>
              <a:ea typeface="康熙字典體" pitchFamily="2" charset="-120"/>
            </a:endParaRPr>
          </a:p>
        </p:txBody>
      </p:sp>
      <p:sp>
        <p:nvSpPr>
          <p:cNvPr id="8" name="內容版面配置區 7"/>
          <p:cNvSpPr>
            <a:spLocks noGrp="1"/>
          </p:cNvSpPr>
          <p:nvPr>
            <p:ph idx="1"/>
          </p:nvPr>
        </p:nvSpPr>
        <p:spPr>
          <a:xfrm>
            <a:off x="839416" y="1700808"/>
            <a:ext cx="10081120" cy="4968552"/>
          </a:xfrm>
        </p:spPr>
        <p:txBody>
          <a:bodyPr>
            <a:normAutofit/>
          </a:bodyPr>
          <a:lstStyle/>
          <a:p>
            <a:pPr>
              <a:lnSpc>
                <a:spcPts val="3000"/>
              </a:lnSpc>
            </a:pPr>
            <a:r>
              <a:rPr lang="zh-TW" altLang="en-US" dirty="0"/>
              <a:t>品牌的歷史淵源可追溯至古希臘與羅馬時期，製陶工匠們為了顯示作品是自己所製成的，紛紛在作品上刻與鑿上屬於自己的記號，以表示所有權，買者也會以這些記號做為商品品質考量之依據（彭、呂，</a:t>
            </a:r>
            <a:r>
              <a:rPr lang="en-US" altLang="zh-TW" dirty="0"/>
              <a:t>2005</a:t>
            </a:r>
            <a:r>
              <a:rPr lang="zh-TW" altLang="en-US" dirty="0"/>
              <a:t>）</a:t>
            </a:r>
            <a:endParaRPr lang="en-US" altLang="zh-TW" dirty="0"/>
          </a:p>
          <a:p>
            <a:pPr marL="0" indent="0">
              <a:lnSpc>
                <a:spcPct val="20000"/>
              </a:lnSpc>
              <a:buNone/>
            </a:pPr>
            <a:endParaRPr lang="en-US" altLang="zh-TW" dirty="0"/>
          </a:p>
          <a:p>
            <a:r>
              <a:rPr lang="zh-TW" altLang="en-US" u="sng" dirty="0"/>
              <a:t>品牌具有</a:t>
            </a:r>
            <a:r>
              <a:rPr lang="zh-TW" altLang="en-US" dirty="0"/>
              <a:t>：</a:t>
            </a:r>
            <a:endParaRPr lang="en-US" altLang="zh-TW" dirty="0"/>
          </a:p>
          <a:p>
            <a:pPr marL="571500" lvl="1" indent="-342900">
              <a:buFont typeface="+mj-lt"/>
              <a:buAutoNum type="arabicPeriod"/>
            </a:pPr>
            <a:r>
              <a:rPr lang="zh-TW" altLang="en-US" dirty="0">
                <a:solidFill>
                  <a:srgbClr val="FF0000"/>
                </a:solidFill>
              </a:rPr>
              <a:t>幫助企業記錄產品動向</a:t>
            </a:r>
            <a:endParaRPr lang="en-US" altLang="zh-TW" dirty="0">
              <a:solidFill>
                <a:srgbClr val="FF0000"/>
              </a:solidFill>
            </a:endParaRPr>
          </a:p>
          <a:p>
            <a:pPr marL="571500" lvl="1" indent="-342900">
              <a:buFont typeface="+mj-lt"/>
              <a:buAutoNum type="arabicPeriod"/>
            </a:pPr>
            <a:r>
              <a:rPr lang="zh-TW" altLang="en-US" dirty="0">
                <a:solidFill>
                  <a:srgbClr val="FF0000"/>
                </a:solidFill>
              </a:rPr>
              <a:t>受法律保護</a:t>
            </a:r>
            <a:endParaRPr lang="en-US" altLang="zh-TW" dirty="0">
              <a:solidFill>
                <a:srgbClr val="FF0000"/>
              </a:solidFill>
            </a:endParaRPr>
          </a:p>
          <a:p>
            <a:pPr marL="571500" lvl="1" indent="-342900">
              <a:buFont typeface="+mj-lt"/>
              <a:buAutoNum type="arabicPeriod"/>
            </a:pPr>
            <a:r>
              <a:rPr lang="zh-TW" altLang="en-US" dirty="0">
                <a:solidFill>
                  <a:srgbClr val="FF0000"/>
                </a:solidFill>
              </a:rPr>
              <a:t>建立消費者忠誠度</a:t>
            </a:r>
            <a:endParaRPr lang="en-US" altLang="zh-TW" dirty="0">
              <a:solidFill>
                <a:srgbClr val="FF0000"/>
              </a:solidFill>
            </a:endParaRPr>
          </a:p>
          <a:p>
            <a:pPr marL="571500" lvl="1" indent="-342900">
              <a:buFont typeface="+mj-lt"/>
              <a:buAutoNum type="arabicPeriod"/>
            </a:pPr>
            <a:r>
              <a:rPr lang="zh-TW" altLang="en-US" dirty="0">
                <a:solidFill>
                  <a:srgbClr val="FF0000"/>
                </a:solidFill>
              </a:rPr>
              <a:t>與其他競爭者有所區隔</a:t>
            </a:r>
            <a:endParaRPr lang="en-US" altLang="zh-TW" dirty="0">
              <a:solidFill>
                <a:srgbClr val="FF0000"/>
              </a:solidFill>
            </a:endParaRPr>
          </a:p>
          <a:p>
            <a:pPr marL="571500" lvl="1" indent="-342900">
              <a:buFont typeface="+mj-lt"/>
              <a:buAutoNum type="arabicPeriod"/>
            </a:pPr>
            <a:r>
              <a:rPr lang="zh-TW" altLang="en-US" dirty="0">
                <a:solidFill>
                  <a:srgbClr val="FF0000"/>
                </a:solidFill>
              </a:rPr>
              <a:t>讓消費者記憶在腦海中形成印象</a:t>
            </a:r>
            <a:endParaRPr lang="en-US" altLang="zh-TW" dirty="0">
              <a:solidFill>
                <a:srgbClr val="FF0000"/>
              </a:solidFill>
            </a:endParaRPr>
          </a:p>
          <a:p>
            <a:pPr marL="571500" lvl="1" indent="-342900">
              <a:buFont typeface="+mj-lt"/>
              <a:buAutoNum type="arabicPeriod"/>
            </a:pPr>
            <a:r>
              <a:rPr lang="zh-TW" altLang="en-US" dirty="0">
                <a:solidFill>
                  <a:srgbClr val="FF0000"/>
                </a:solidFill>
              </a:rPr>
              <a:t>持續帶來長期不斷的經營收入</a:t>
            </a:r>
            <a:r>
              <a:rPr lang="en-US" altLang="zh-TW" dirty="0">
                <a:solidFill>
                  <a:srgbClr val="FF0000"/>
                </a:solidFill>
              </a:rPr>
              <a:t>(</a:t>
            </a:r>
            <a:r>
              <a:rPr lang="zh-TW" altLang="en-US" dirty="0">
                <a:solidFill>
                  <a:srgbClr val="FF0000"/>
                </a:solidFill>
              </a:rPr>
              <a:t>吳譯，</a:t>
            </a:r>
            <a:r>
              <a:rPr lang="en-US" altLang="zh-TW" dirty="0">
                <a:solidFill>
                  <a:srgbClr val="FF0000"/>
                </a:solidFill>
              </a:rPr>
              <a:t>2001)</a:t>
            </a:r>
          </a:p>
          <a:p>
            <a:endParaRPr lang="zh-TW" altLang="en-US" dirty="0"/>
          </a:p>
        </p:txBody>
      </p:sp>
    </p:spTree>
    <p:extLst>
      <p:ext uri="{BB962C8B-B14F-4D97-AF65-F5344CB8AC3E}">
        <p14:creationId xmlns:p14="http://schemas.microsoft.com/office/powerpoint/2010/main" val="1156470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五邊形 8"/>
          <p:cNvSpPr/>
          <p:nvPr/>
        </p:nvSpPr>
        <p:spPr>
          <a:xfrm>
            <a:off x="-1" y="3284984"/>
            <a:ext cx="10544979" cy="1538379"/>
          </a:xfrm>
          <a:prstGeom prst="homePlate">
            <a:avLst/>
          </a:prstGeom>
          <a:solidFill>
            <a:schemeClr val="bg2">
              <a:lumMod val="75000"/>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 name="五邊形 7"/>
          <p:cNvSpPr/>
          <p:nvPr/>
        </p:nvSpPr>
        <p:spPr>
          <a:xfrm rot="10800000">
            <a:off x="4223792" y="4823362"/>
            <a:ext cx="7968208" cy="981902"/>
          </a:xfrm>
          <a:prstGeom prst="homePlate">
            <a:avLst>
              <a:gd name="adj" fmla="val 62967"/>
            </a:avLst>
          </a:prstGeom>
          <a:solidFill>
            <a:schemeClr val="bg2">
              <a:lumMod val="7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3" name="五邊形 12"/>
          <p:cNvSpPr/>
          <p:nvPr/>
        </p:nvSpPr>
        <p:spPr>
          <a:xfrm>
            <a:off x="-1" y="3284984"/>
            <a:ext cx="9899321" cy="1538379"/>
          </a:xfrm>
          <a:prstGeom prst="homePlate">
            <a:avLst/>
          </a:prstGeom>
          <a:solidFill>
            <a:schemeClr val="bg2">
              <a:lumMod val="7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solidFill>
                <a:schemeClr val="tx1"/>
              </a:solidFill>
            </a:endParaRPr>
          </a:p>
        </p:txBody>
      </p:sp>
      <p:sp>
        <p:nvSpPr>
          <p:cNvPr id="2" name="標題 1"/>
          <p:cNvSpPr>
            <a:spLocks noGrp="1"/>
          </p:cNvSpPr>
          <p:nvPr>
            <p:ph type="ctrTitle"/>
          </p:nvPr>
        </p:nvSpPr>
        <p:spPr>
          <a:xfrm>
            <a:off x="623392" y="3429000"/>
            <a:ext cx="10155558" cy="1158446"/>
          </a:xfrm>
        </p:spPr>
        <p:txBody>
          <a:bodyPr rtlCol="0"/>
          <a:lstStyle/>
          <a:p>
            <a:pPr algn="l"/>
            <a:r>
              <a:rPr lang="zh-TW" altLang="en-US" sz="5400" dirty="0">
                <a:latin typeface="康熙字典體" pitchFamily="2" charset="-120"/>
                <a:ea typeface="康熙字典體" pitchFamily="2" charset="-120"/>
              </a:rPr>
              <a:t>感 謝 聆 聽   </a:t>
            </a:r>
            <a:r>
              <a:rPr lang="en-US" altLang="zh-TW" sz="3600" dirty="0">
                <a:latin typeface="康熙字典體" pitchFamily="2" charset="-120"/>
                <a:ea typeface="康熙字典體" pitchFamily="2" charset="-120"/>
              </a:rPr>
              <a:t>(</a:t>
            </a:r>
            <a:r>
              <a:rPr lang="zh-TW" altLang="en-US" sz="3600" dirty="0">
                <a:latin typeface="康熙字典體" pitchFamily="2" charset="-120"/>
                <a:ea typeface="康熙字典體" pitchFamily="2" charset="-120"/>
              </a:rPr>
              <a:t>下週請別忘了評量作品</a:t>
            </a:r>
            <a:r>
              <a:rPr lang="en-US" altLang="zh-TW" sz="3600" dirty="0">
                <a:latin typeface="康熙字典體" pitchFamily="2" charset="-120"/>
                <a:ea typeface="康熙字典體" pitchFamily="2" charset="-120"/>
              </a:rPr>
              <a:t>)</a:t>
            </a:r>
            <a:endParaRPr lang="zh-TW" altLang="en-US" sz="3600" dirty="0">
              <a:latin typeface="康熙字典體" pitchFamily="2" charset="-120"/>
              <a:ea typeface="康熙字典體" pitchFamily="2" charset="-120"/>
            </a:endParaRPr>
          </a:p>
        </p:txBody>
      </p:sp>
      <p:sp>
        <p:nvSpPr>
          <p:cNvPr id="3" name="副標題 2"/>
          <p:cNvSpPr>
            <a:spLocks noGrp="1"/>
          </p:cNvSpPr>
          <p:nvPr>
            <p:ph type="subTitle" idx="1"/>
          </p:nvPr>
        </p:nvSpPr>
        <p:spPr>
          <a:xfrm>
            <a:off x="5231904" y="5013176"/>
            <a:ext cx="6696744" cy="720080"/>
          </a:xfrm>
        </p:spPr>
        <p:txBody>
          <a:bodyPr rtlCol="0">
            <a:noAutofit/>
          </a:bodyPr>
          <a:lstStyle/>
          <a:p>
            <a:pPr algn="l"/>
            <a:r>
              <a:rPr lang="zh-TW" altLang="en-US" dirty="0">
                <a:solidFill>
                  <a:schemeClr val="tx1"/>
                </a:solidFill>
                <a:latin typeface="康熙字典體" pitchFamily="2" charset="-120"/>
                <a:ea typeface="康熙字典體" pitchFamily="2" charset="-120"/>
              </a:rPr>
              <a:t>實作評量 </a:t>
            </a:r>
            <a:r>
              <a:rPr lang="en-US" altLang="zh-TW" dirty="0">
                <a:solidFill>
                  <a:schemeClr val="tx1"/>
                </a:solidFill>
                <a:latin typeface="康熙字典體" pitchFamily="2" charset="-120"/>
                <a:ea typeface="康熙字典體" pitchFamily="2" charset="-120"/>
              </a:rPr>
              <a:t>/ </a:t>
            </a:r>
            <a:r>
              <a:rPr lang="zh-TW" altLang="en-US" dirty="0">
                <a:solidFill>
                  <a:schemeClr val="tx1"/>
                </a:solidFill>
                <a:latin typeface="康熙字典體" pitchFamily="2" charset="-120"/>
                <a:ea typeface="康熙字典體" pitchFamily="2" charset="-120"/>
              </a:rPr>
              <a:t>分組報告 （一組十分鐘）</a:t>
            </a:r>
            <a:endParaRPr lang="zh-TW" altLang="en-US" sz="3200" dirty="0">
              <a:solidFill>
                <a:schemeClr val="tx1"/>
              </a:solidFill>
              <a:latin typeface="康熙字典體" pitchFamily="2" charset="-120"/>
              <a:ea typeface="康熙字典體" pitchFamily="2" charset="-120"/>
            </a:endParaRPr>
          </a:p>
        </p:txBody>
      </p:sp>
    </p:spTree>
    <p:extLst>
      <p:ext uri="{BB962C8B-B14F-4D97-AF65-F5344CB8AC3E}">
        <p14:creationId xmlns:p14="http://schemas.microsoft.com/office/powerpoint/2010/main" val="782427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09600" y="116632"/>
            <a:ext cx="10972800" cy="1143000"/>
          </a:xfrm>
        </p:spPr>
        <p:txBody>
          <a:bodyPr/>
          <a:lstStyle/>
          <a:p>
            <a:r>
              <a:rPr lang="zh-TW" altLang="en-US" dirty="0">
                <a:latin typeface="康熙字典體" pitchFamily="2" charset="-120"/>
                <a:ea typeface="康熙字典體" pitchFamily="2" charset="-120"/>
              </a:rPr>
              <a:t>打造品牌前要考慮的事項</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989906098"/>
              </p:ext>
            </p:extLst>
          </p:nvPr>
        </p:nvGraphicFramePr>
        <p:xfrm>
          <a:off x="609600" y="1379909"/>
          <a:ext cx="109728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字方塊 4"/>
          <p:cNvSpPr txBox="1"/>
          <p:nvPr/>
        </p:nvSpPr>
        <p:spPr>
          <a:xfrm>
            <a:off x="263352" y="6011996"/>
            <a:ext cx="3005951" cy="369332"/>
          </a:xfrm>
          <a:prstGeom prst="rect">
            <a:avLst/>
          </a:prstGeom>
          <a:noFill/>
        </p:spPr>
        <p:txBody>
          <a:bodyPr wrap="none" rtlCol="0">
            <a:spAutoFit/>
          </a:bodyPr>
          <a:lstStyle/>
          <a:p>
            <a:r>
              <a:rPr lang="zh-TW" altLang="en-US" dirty="0">
                <a:solidFill>
                  <a:schemeClr val="accent3">
                    <a:lumMod val="40000"/>
                    <a:lumOff val="60000"/>
                  </a:schemeClr>
                </a:solidFill>
              </a:rPr>
              <a:t>資源來源：沈、湯譯，</a:t>
            </a:r>
            <a:r>
              <a:rPr lang="en-US" altLang="zh-TW" dirty="0">
                <a:solidFill>
                  <a:schemeClr val="accent3">
                    <a:lumMod val="40000"/>
                    <a:lumOff val="60000"/>
                  </a:schemeClr>
                </a:solidFill>
              </a:rPr>
              <a:t>1998</a:t>
            </a:r>
            <a:endParaRPr lang="zh-TW" altLang="en-US" dirty="0">
              <a:solidFill>
                <a:schemeClr val="accent3">
                  <a:lumMod val="40000"/>
                  <a:lumOff val="60000"/>
                </a:schemeClr>
              </a:solidFill>
            </a:endParaRPr>
          </a:p>
        </p:txBody>
      </p:sp>
    </p:spTree>
    <p:extLst>
      <p:ext uri="{BB962C8B-B14F-4D97-AF65-F5344CB8AC3E}">
        <p14:creationId xmlns:p14="http://schemas.microsoft.com/office/powerpoint/2010/main" val="892394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l"/>
            <a:r>
              <a:rPr lang="zh-TW" altLang="en-US" dirty="0">
                <a:latin typeface="康熙字典體" pitchFamily="2" charset="-120"/>
                <a:ea typeface="康熙字典體" pitchFamily="2" charset="-120"/>
              </a:rPr>
              <a:t>品牌文化</a:t>
            </a:r>
          </a:p>
        </p:txBody>
      </p:sp>
      <p:sp>
        <p:nvSpPr>
          <p:cNvPr id="3" name="內容版面配置區 2"/>
          <p:cNvSpPr>
            <a:spLocks noGrp="1"/>
          </p:cNvSpPr>
          <p:nvPr>
            <p:ph idx="1"/>
          </p:nvPr>
        </p:nvSpPr>
        <p:spPr/>
        <p:txBody>
          <a:bodyPr>
            <a:normAutofit/>
          </a:bodyPr>
          <a:lstStyle/>
          <a:p>
            <a:r>
              <a:rPr lang="zh-TW" altLang="en-US" dirty="0"/>
              <a:t>內部的人員、外部的合作夥伴與消費都會知道的原則，這個原則可以提昇組織與外在的共識，並且聚集其向心力去實踐對溑費者的承諾</a:t>
            </a:r>
            <a:r>
              <a:rPr lang="en-US" altLang="zh-TW" dirty="0"/>
              <a:t>(</a:t>
            </a:r>
            <a:r>
              <a:rPr lang="zh-TW" altLang="en-US" dirty="0"/>
              <a:t>袁，黃譯，</a:t>
            </a:r>
            <a:r>
              <a:rPr lang="en-US" altLang="zh-TW" dirty="0"/>
              <a:t>2001)</a:t>
            </a:r>
          </a:p>
          <a:p>
            <a:pPr marL="0" indent="0">
              <a:lnSpc>
                <a:spcPts val="2600"/>
              </a:lnSpc>
              <a:spcBef>
                <a:spcPts val="0"/>
              </a:spcBef>
              <a:buNone/>
            </a:pPr>
            <a:endParaRPr lang="en-US" altLang="zh-TW" dirty="0"/>
          </a:p>
          <a:p>
            <a:r>
              <a:rPr lang="zh-TW" altLang="en-US" dirty="0"/>
              <a:t>建構品牌文化流程</a:t>
            </a:r>
            <a:endParaRPr lang="en-US" altLang="zh-TW" dirty="0"/>
          </a:p>
          <a:p>
            <a:pPr marL="571500" lvl="1" indent="-342900">
              <a:buFont typeface="+mj-lt"/>
              <a:buAutoNum type="arabicPeriod"/>
            </a:pPr>
            <a:r>
              <a:rPr lang="zh-TW" altLang="en-US" dirty="0"/>
              <a:t>組織的人員需要直接接觸、聽到、看到、摸到與感覺這個品牌所代表的一切</a:t>
            </a:r>
            <a:endParaRPr lang="en-US" altLang="zh-TW" dirty="0"/>
          </a:p>
          <a:p>
            <a:pPr marL="571500" lvl="1" indent="-342900">
              <a:buFont typeface="+mj-lt"/>
              <a:buAutoNum type="arabicPeriod"/>
            </a:pPr>
            <a:r>
              <a:rPr lang="zh-TW" altLang="en-US" dirty="0"/>
              <a:t>人員開始相信這個品牌所代表的事物，並且融入到自身生活和體驗</a:t>
            </a:r>
            <a:endParaRPr lang="en-US" altLang="zh-TW" dirty="0"/>
          </a:p>
          <a:p>
            <a:pPr marL="571500" lvl="1" indent="-342900">
              <a:buFont typeface="+mj-lt"/>
              <a:buAutoNum type="arabicPeriod"/>
            </a:pPr>
            <a:r>
              <a:rPr lang="zh-TW" altLang="en-US" dirty="0"/>
              <a:t>去運用對這個品牌的瞭解來推廣這個品牌到消費者</a:t>
            </a:r>
            <a:r>
              <a:rPr lang="en-US" altLang="zh-TW" dirty="0"/>
              <a:t>(</a:t>
            </a:r>
            <a:r>
              <a:rPr lang="zh-TW" altLang="en-US" dirty="0"/>
              <a:t>陳譯，</a:t>
            </a:r>
            <a:r>
              <a:rPr lang="en-US" altLang="zh-TW" dirty="0"/>
              <a:t>2004)</a:t>
            </a:r>
          </a:p>
        </p:txBody>
      </p:sp>
    </p:spTree>
    <p:extLst>
      <p:ext uri="{BB962C8B-B14F-4D97-AF65-F5344CB8AC3E}">
        <p14:creationId xmlns:p14="http://schemas.microsoft.com/office/powerpoint/2010/main" val="2872258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直線單箭頭接點 23"/>
          <p:cNvCxnSpPr/>
          <p:nvPr/>
        </p:nvCxnSpPr>
        <p:spPr>
          <a:xfrm flipV="1">
            <a:off x="1822246" y="2204865"/>
            <a:ext cx="6840760" cy="3384376"/>
          </a:xfrm>
          <a:prstGeom prst="straightConnector1">
            <a:avLst/>
          </a:prstGeom>
          <a:ln w="762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 name="標題 1"/>
          <p:cNvSpPr>
            <a:spLocks noGrp="1"/>
          </p:cNvSpPr>
          <p:nvPr>
            <p:ph type="title"/>
          </p:nvPr>
        </p:nvSpPr>
        <p:spPr/>
        <p:txBody>
          <a:bodyPr/>
          <a:lstStyle/>
          <a:p>
            <a:r>
              <a:rPr lang="zh-TW" altLang="en-US" dirty="0">
                <a:latin typeface="康熙字典體" pitchFamily="2" charset="-120"/>
                <a:ea typeface="康熙字典體" pitchFamily="2" charset="-120"/>
              </a:rPr>
              <a:t>組織人員對品牌文化的發展階段</a:t>
            </a:r>
          </a:p>
        </p:txBody>
      </p:sp>
      <p:cxnSp>
        <p:nvCxnSpPr>
          <p:cNvPr id="4" name="直線單箭頭接點 3"/>
          <p:cNvCxnSpPr/>
          <p:nvPr/>
        </p:nvCxnSpPr>
        <p:spPr>
          <a:xfrm>
            <a:off x="1822246" y="5589240"/>
            <a:ext cx="7741467"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5" name="直線單箭頭接點 4"/>
          <p:cNvCxnSpPr/>
          <p:nvPr/>
        </p:nvCxnSpPr>
        <p:spPr>
          <a:xfrm flipV="1">
            <a:off x="1822246" y="1988840"/>
            <a:ext cx="0" cy="3600400"/>
          </a:xfrm>
          <a:prstGeom prst="straightConnector1">
            <a:avLst/>
          </a:prstGeom>
          <a:ln w="76200">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文字方塊 5"/>
          <p:cNvSpPr txBox="1"/>
          <p:nvPr/>
        </p:nvSpPr>
        <p:spPr>
          <a:xfrm>
            <a:off x="2748634" y="5122642"/>
            <a:ext cx="646331" cy="369332"/>
          </a:xfrm>
          <a:prstGeom prst="rect">
            <a:avLst/>
          </a:prstGeom>
          <a:noFill/>
        </p:spPr>
        <p:txBody>
          <a:bodyPr wrap="none" rtlCol="0">
            <a:spAutoFit/>
          </a:bodyPr>
          <a:lstStyle/>
          <a:p>
            <a:r>
              <a:rPr lang="zh-TW" altLang="en-US" dirty="0"/>
              <a:t>接觸</a:t>
            </a:r>
          </a:p>
        </p:txBody>
      </p:sp>
      <p:sp>
        <p:nvSpPr>
          <p:cNvPr id="7" name="文字方塊 6"/>
          <p:cNvSpPr txBox="1"/>
          <p:nvPr/>
        </p:nvSpPr>
        <p:spPr>
          <a:xfrm>
            <a:off x="3787379" y="4689354"/>
            <a:ext cx="646331" cy="369332"/>
          </a:xfrm>
          <a:prstGeom prst="rect">
            <a:avLst/>
          </a:prstGeom>
          <a:noFill/>
        </p:spPr>
        <p:txBody>
          <a:bodyPr wrap="none" rtlCol="0">
            <a:spAutoFit/>
          </a:bodyPr>
          <a:lstStyle/>
          <a:p>
            <a:r>
              <a:rPr lang="zh-TW" altLang="en-US" dirty="0"/>
              <a:t>自覺</a:t>
            </a:r>
          </a:p>
        </p:txBody>
      </p:sp>
      <p:sp>
        <p:nvSpPr>
          <p:cNvPr id="8" name="文字方塊 7"/>
          <p:cNvSpPr txBox="1"/>
          <p:nvPr/>
        </p:nvSpPr>
        <p:spPr>
          <a:xfrm>
            <a:off x="4651474" y="4253776"/>
            <a:ext cx="646331" cy="369332"/>
          </a:xfrm>
          <a:prstGeom prst="rect">
            <a:avLst/>
          </a:prstGeom>
          <a:noFill/>
        </p:spPr>
        <p:txBody>
          <a:bodyPr wrap="none" rtlCol="0">
            <a:spAutoFit/>
          </a:bodyPr>
          <a:lstStyle/>
          <a:p>
            <a:r>
              <a:rPr lang="zh-TW" altLang="en-US" dirty="0"/>
              <a:t>瞭解</a:t>
            </a:r>
          </a:p>
        </p:txBody>
      </p:sp>
      <p:sp>
        <p:nvSpPr>
          <p:cNvPr id="10" name="文字方塊 9"/>
          <p:cNvSpPr txBox="1"/>
          <p:nvPr/>
        </p:nvSpPr>
        <p:spPr>
          <a:xfrm>
            <a:off x="6953844" y="3036447"/>
            <a:ext cx="1338828" cy="369332"/>
          </a:xfrm>
          <a:prstGeom prst="rect">
            <a:avLst/>
          </a:prstGeom>
          <a:noFill/>
        </p:spPr>
        <p:txBody>
          <a:bodyPr wrap="none" rtlCol="0">
            <a:spAutoFit/>
          </a:bodyPr>
          <a:lstStyle/>
          <a:p>
            <a:r>
              <a:rPr lang="zh-TW" altLang="en-US" dirty="0"/>
              <a:t>文化上體驗</a:t>
            </a:r>
          </a:p>
        </p:txBody>
      </p:sp>
      <p:sp>
        <p:nvSpPr>
          <p:cNvPr id="11" name="文字方塊 10"/>
          <p:cNvSpPr txBox="1"/>
          <p:nvPr/>
        </p:nvSpPr>
        <p:spPr>
          <a:xfrm>
            <a:off x="7723129" y="2616480"/>
            <a:ext cx="1390124" cy="369332"/>
          </a:xfrm>
          <a:prstGeom prst="rect">
            <a:avLst/>
          </a:prstGeom>
          <a:noFill/>
        </p:spPr>
        <p:txBody>
          <a:bodyPr wrap="none" rtlCol="0">
            <a:spAutoFit/>
          </a:bodyPr>
          <a:lstStyle/>
          <a:p>
            <a:r>
              <a:rPr lang="zh-TW" altLang="en-US" dirty="0"/>
              <a:t>熱情的擁護</a:t>
            </a:r>
          </a:p>
        </p:txBody>
      </p:sp>
      <p:sp>
        <p:nvSpPr>
          <p:cNvPr id="15" name="文字方塊 14"/>
          <p:cNvSpPr txBox="1"/>
          <p:nvPr/>
        </p:nvSpPr>
        <p:spPr>
          <a:xfrm>
            <a:off x="5115528" y="5733256"/>
            <a:ext cx="748923" cy="430887"/>
          </a:xfrm>
          <a:prstGeom prst="rect">
            <a:avLst/>
          </a:prstGeom>
          <a:solidFill>
            <a:schemeClr val="accent3">
              <a:lumMod val="40000"/>
              <a:lumOff val="60000"/>
            </a:schemeClr>
          </a:solidFill>
        </p:spPr>
        <p:txBody>
          <a:bodyPr wrap="none" rtlCol="0">
            <a:spAutoFit/>
          </a:bodyPr>
          <a:lstStyle/>
          <a:p>
            <a:r>
              <a:rPr lang="zh-TW" altLang="en-US" sz="2200" b="1" dirty="0">
                <a:solidFill>
                  <a:sysClr val="windowText" lastClr="000000"/>
                </a:solidFill>
              </a:rPr>
              <a:t>時間</a:t>
            </a:r>
          </a:p>
        </p:txBody>
      </p:sp>
      <p:sp>
        <p:nvSpPr>
          <p:cNvPr id="17" name="文字方塊 16"/>
          <p:cNvSpPr txBox="1"/>
          <p:nvPr/>
        </p:nvSpPr>
        <p:spPr>
          <a:xfrm>
            <a:off x="1127448" y="2734802"/>
            <a:ext cx="523220" cy="2197006"/>
          </a:xfrm>
          <a:prstGeom prst="rect">
            <a:avLst/>
          </a:prstGeom>
          <a:solidFill>
            <a:schemeClr val="accent3">
              <a:lumMod val="40000"/>
              <a:lumOff val="60000"/>
            </a:schemeClr>
          </a:solidFill>
        </p:spPr>
        <p:txBody>
          <a:bodyPr vert="eaVert" wrap="square" rtlCol="0">
            <a:spAutoFit/>
          </a:bodyPr>
          <a:lstStyle/>
          <a:p>
            <a:r>
              <a:rPr lang="zh-TW" altLang="en-US" sz="2200" b="1" dirty="0">
                <a:solidFill>
                  <a:sysClr val="windowText" lastClr="000000"/>
                </a:solidFill>
              </a:rPr>
              <a:t>支持改變的程度</a:t>
            </a:r>
          </a:p>
        </p:txBody>
      </p:sp>
      <p:sp>
        <p:nvSpPr>
          <p:cNvPr id="25" name="文字方塊 24"/>
          <p:cNvSpPr txBox="1"/>
          <p:nvPr/>
        </p:nvSpPr>
        <p:spPr>
          <a:xfrm>
            <a:off x="5369443" y="3884444"/>
            <a:ext cx="646331" cy="369332"/>
          </a:xfrm>
          <a:prstGeom prst="rect">
            <a:avLst/>
          </a:prstGeom>
          <a:noFill/>
        </p:spPr>
        <p:txBody>
          <a:bodyPr wrap="none" rtlCol="0">
            <a:spAutoFit/>
          </a:bodyPr>
          <a:lstStyle/>
          <a:p>
            <a:r>
              <a:rPr lang="zh-TW" altLang="en-US" dirty="0"/>
              <a:t>接受</a:t>
            </a:r>
          </a:p>
        </p:txBody>
      </p:sp>
      <p:sp>
        <p:nvSpPr>
          <p:cNvPr id="26" name="文字方塊 25"/>
          <p:cNvSpPr txBox="1"/>
          <p:nvPr/>
        </p:nvSpPr>
        <p:spPr>
          <a:xfrm>
            <a:off x="6323353" y="3329184"/>
            <a:ext cx="877163" cy="369332"/>
          </a:xfrm>
          <a:prstGeom prst="rect">
            <a:avLst/>
          </a:prstGeom>
          <a:noFill/>
        </p:spPr>
        <p:txBody>
          <a:bodyPr wrap="none" rtlCol="0">
            <a:spAutoFit/>
          </a:bodyPr>
          <a:lstStyle/>
          <a:p>
            <a:r>
              <a:rPr lang="zh-TW" altLang="en-US" dirty="0"/>
              <a:t>個人化</a:t>
            </a:r>
          </a:p>
        </p:txBody>
      </p:sp>
      <p:cxnSp>
        <p:nvCxnSpPr>
          <p:cNvPr id="9" name="直線コネクタ 8"/>
          <p:cNvCxnSpPr/>
          <p:nvPr/>
        </p:nvCxnSpPr>
        <p:spPr>
          <a:xfrm flipV="1">
            <a:off x="1858857" y="4674126"/>
            <a:ext cx="8424936" cy="20990"/>
          </a:xfrm>
          <a:prstGeom prst="line">
            <a:avLst/>
          </a:prstGeom>
          <a:ln w="5715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1883998" y="3812315"/>
            <a:ext cx="8435848" cy="41980"/>
          </a:xfrm>
          <a:prstGeom prst="line">
            <a:avLst/>
          </a:prstGeom>
          <a:ln w="5715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19" name="文字方塊 18"/>
          <p:cNvSpPr txBox="1"/>
          <p:nvPr/>
        </p:nvSpPr>
        <p:spPr>
          <a:xfrm>
            <a:off x="7623258" y="4911258"/>
            <a:ext cx="1800493" cy="369332"/>
          </a:xfrm>
          <a:prstGeom prst="rect">
            <a:avLst/>
          </a:prstGeom>
          <a:solidFill>
            <a:schemeClr val="accent2">
              <a:lumMod val="40000"/>
              <a:lumOff val="60000"/>
            </a:schemeClr>
          </a:solidFill>
        </p:spPr>
        <p:txBody>
          <a:bodyPr wrap="none" rtlCol="0">
            <a:spAutoFit/>
          </a:bodyPr>
          <a:lstStyle/>
          <a:p>
            <a:r>
              <a:rPr lang="zh-TW" altLang="en-US" dirty="0">
                <a:solidFill>
                  <a:sysClr val="windowText" lastClr="000000"/>
                </a:solidFill>
              </a:rPr>
              <a:t>第一階段：表面</a:t>
            </a:r>
            <a:endParaRPr lang="en-US" altLang="zh-TW" dirty="0">
              <a:solidFill>
                <a:sysClr val="windowText" lastClr="000000"/>
              </a:solidFill>
            </a:endParaRPr>
          </a:p>
        </p:txBody>
      </p:sp>
      <p:sp>
        <p:nvSpPr>
          <p:cNvPr id="20" name="文字方塊 19"/>
          <p:cNvSpPr txBox="1"/>
          <p:nvPr/>
        </p:nvSpPr>
        <p:spPr>
          <a:xfrm>
            <a:off x="8418191" y="4094895"/>
            <a:ext cx="2031325" cy="369332"/>
          </a:xfrm>
          <a:prstGeom prst="rect">
            <a:avLst/>
          </a:prstGeom>
          <a:solidFill>
            <a:schemeClr val="accent2">
              <a:lumMod val="40000"/>
              <a:lumOff val="60000"/>
            </a:schemeClr>
          </a:solidFill>
        </p:spPr>
        <p:txBody>
          <a:bodyPr wrap="none" rtlCol="0">
            <a:spAutoFit/>
          </a:bodyPr>
          <a:lstStyle/>
          <a:p>
            <a:r>
              <a:rPr lang="zh-TW" altLang="en-US" dirty="0">
                <a:solidFill>
                  <a:sysClr val="windowText" lastClr="000000"/>
                </a:solidFill>
              </a:rPr>
              <a:t>第二階段：概念化</a:t>
            </a:r>
            <a:endParaRPr lang="en-US" altLang="zh-TW" dirty="0">
              <a:solidFill>
                <a:sysClr val="windowText" lastClr="000000"/>
              </a:solidFill>
            </a:endParaRPr>
          </a:p>
        </p:txBody>
      </p:sp>
      <p:sp>
        <p:nvSpPr>
          <p:cNvPr id="21" name="文字方塊 20"/>
          <p:cNvSpPr txBox="1"/>
          <p:nvPr/>
        </p:nvSpPr>
        <p:spPr>
          <a:xfrm>
            <a:off x="8938094" y="3070164"/>
            <a:ext cx="2262158" cy="369332"/>
          </a:xfrm>
          <a:prstGeom prst="rect">
            <a:avLst/>
          </a:prstGeom>
          <a:solidFill>
            <a:schemeClr val="accent2">
              <a:lumMod val="40000"/>
              <a:lumOff val="60000"/>
            </a:schemeClr>
          </a:solidFill>
        </p:spPr>
        <p:txBody>
          <a:bodyPr wrap="none" rtlCol="0">
            <a:spAutoFit/>
          </a:bodyPr>
          <a:lstStyle/>
          <a:p>
            <a:r>
              <a:rPr lang="zh-TW" altLang="en-US" dirty="0">
                <a:solidFill>
                  <a:sysClr val="windowText" lastClr="000000"/>
                </a:solidFill>
              </a:rPr>
              <a:t>第三階段：情感強化</a:t>
            </a:r>
            <a:endParaRPr lang="en-US" altLang="zh-TW" dirty="0">
              <a:solidFill>
                <a:sysClr val="windowText" lastClr="000000"/>
              </a:solidFill>
            </a:endParaRPr>
          </a:p>
        </p:txBody>
      </p:sp>
    </p:spTree>
    <p:extLst>
      <p:ext uri="{BB962C8B-B14F-4D97-AF65-F5344CB8AC3E}">
        <p14:creationId xmlns:p14="http://schemas.microsoft.com/office/powerpoint/2010/main" val="1080928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kumimoji="1" lang="zh-TW" altLang="en-US" dirty="0">
                <a:latin typeface="康熙字典體" pitchFamily="2" charset="-120"/>
                <a:ea typeface="康熙字典體" pitchFamily="2" charset="-120"/>
              </a:rPr>
              <a:t>品牌的知名度</a:t>
            </a:r>
            <a:endParaRPr kumimoji="1" lang="ja-JP" altLang="en-US" dirty="0">
              <a:latin typeface="康熙字典體" pitchFamily="2" charset="-120"/>
            </a:endParaRPr>
          </a:p>
        </p:txBody>
      </p:sp>
      <p:sp>
        <p:nvSpPr>
          <p:cNvPr id="3" name="コンテンツ プレースホルダー 2"/>
          <p:cNvSpPr>
            <a:spLocks noGrp="1"/>
          </p:cNvSpPr>
          <p:nvPr>
            <p:ph idx="1"/>
          </p:nvPr>
        </p:nvSpPr>
        <p:spPr/>
        <p:txBody>
          <a:bodyPr/>
          <a:lstStyle/>
          <a:p>
            <a:r>
              <a:rPr kumimoji="1" lang="zh-TW" altLang="en-US" dirty="0"/>
              <a:t>作為判定品牌是否成功的考量成效之一</a:t>
            </a:r>
            <a:endParaRPr kumimoji="1" lang="en-US" altLang="zh-TW" dirty="0"/>
          </a:p>
          <a:p>
            <a:r>
              <a:rPr kumimoji="1" lang="ja-JP" altLang="en-US" dirty="0"/>
              <a:t>品牌知名度是由品牌回憶和品牌認知</a:t>
            </a:r>
            <a:r>
              <a:rPr kumimoji="1" lang="zh-TW" altLang="en-US" dirty="0"/>
              <a:t>所組成</a:t>
            </a:r>
            <a:r>
              <a:rPr kumimoji="1" lang="en-US" altLang="zh-TW" dirty="0"/>
              <a:t>(Keller, 1993)</a:t>
            </a:r>
          </a:p>
          <a:p>
            <a:pPr lvl="1"/>
            <a:r>
              <a:rPr kumimoji="1" lang="zh-TW" altLang="en-US" dirty="0"/>
              <a:t>品牌認知是指當給予該品牌的線索之後消費者能夠確認出之前曾接觸過之品牌的能力</a:t>
            </a:r>
            <a:endParaRPr kumimoji="1" lang="en-US" altLang="zh-TW" dirty="0"/>
          </a:p>
          <a:p>
            <a:pPr lvl="1"/>
            <a:r>
              <a:rPr kumimoji="1" lang="zh-TW" altLang="en-US" dirty="0"/>
              <a:t>品牌回憶是當給予跟該品牌同類別的產品提示或其他相關提示之後消費者能夠直接想到該品牌的能力</a:t>
            </a:r>
            <a:endParaRPr kumimoji="1" lang="en-US" altLang="ja-JP" dirty="0"/>
          </a:p>
          <a:p>
            <a:r>
              <a:rPr kumimoji="1" lang="zh-TW" altLang="en-US" dirty="0"/>
              <a:t>知名度達成之前，最重要的是品牌是如何一開始給消費者何種記憶，也就是品牌給予消費者何種形象</a:t>
            </a:r>
            <a:endParaRPr kumimoji="1" lang="en-US" altLang="ja-JP" dirty="0"/>
          </a:p>
          <a:p>
            <a:endParaRPr kumimoji="1" lang="ja-JP" altLang="en-US" dirty="0"/>
          </a:p>
        </p:txBody>
      </p:sp>
    </p:spTree>
    <p:extLst>
      <p:ext uri="{BB962C8B-B14F-4D97-AF65-F5344CB8AC3E}">
        <p14:creationId xmlns:p14="http://schemas.microsoft.com/office/powerpoint/2010/main" val="2935363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邊形 4"/>
          <p:cNvSpPr/>
          <p:nvPr/>
        </p:nvSpPr>
        <p:spPr>
          <a:xfrm>
            <a:off x="0" y="3284984"/>
            <a:ext cx="9192344" cy="2780930"/>
          </a:xfrm>
          <a:prstGeom prst="homePlate">
            <a:avLst/>
          </a:prstGeom>
          <a:solidFill>
            <a:schemeClr val="bg2">
              <a:lumMod val="7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solidFill>
                <a:schemeClr val="tx1"/>
              </a:solidFill>
            </a:endParaRPr>
          </a:p>
        </p:txBody>
      </p:sp>
      <p:sp>
        <p:nvSpPr>
          <p:cNvPr id="4" name="標題 3"/>
          <p:cNvSpPr>
            <a:spLocks noGrp="1"/>
          </p:cNvSpPr>
          <p:nvPr>
            <p:ph type="title"/>
          </p:nvPr>
        </p:nvSpPr>
        <p:spPr>
          <a:xfrm>
            <a:off x="963084" y="4587205"/>
            <a:ext cx="10363200" cy="1362075"/>
          </a:xfrm>
        </p:spPr>
        <p:txBody>
          <a:bodyPr>
            <a:normAutofit/>
          </a:bodyPr>
          <a:lstStyle/>
          <a:p>
            <a:r>
              <a:rPr lang="zh-TW" altLang="en-US" sz="4400" b="1" dirty="0">
                <a:latin typeface="康熙字典體" pitchFamily="2" charset="-120"/>
                <a:ea typeface="康熙字典體" pitchFamily="2" charset="-120"/>
              </a:rPr>
              <a:t>文創品牌形塑</a:t>
            </a:r>
            <a:endParaRPr lang="zh-TW" altLang="en-US" sz="4400" dirty="0">
              <a:latin typeface="康熙字典體" pitchFamily="2" charset="-120"/>
              <a:ea typeface="康熙字典體" pitchFamily="2" charset="-120"/>
            </a:endParaRPr>
          </a:p>
        </p:txBody>
      </p:sp>
      <p:sp>
        <p:nvSpPr>
          <p:cNvPr id="2" name="テキスト プレースホルダー 1"/>
          <p:cNvSpPr>
            <a:spLocks noGrp="1"/>
          </p:cNvSpPr>
          <p:nvPr>
            <p:ph type="body" idx="1"/>
          </p:nvPr>
        </p:nvSpPr>
        <p:spPr/>
        <p:txBody>
          <a:bodyPr>
            <a:normAutofit/>
          </a:bodyPr>
          <a:lstStyle/>
          <a:p>
            <a:r>
              <a:rPr lang="zh-TW" altLang="en-US" sz="3600" dirty="0">
                <a:solidFill>
                  <a:schemeClr val="tx1"/>
                </a:solidFill>
                <a:latin typeface="康熙字典體" pitchFamily="2" charset="-120"/>
                <a:ea typeface="康熙字典體" pitchFamily="2" charset="-120"/>
              </a:rPr>
              <a:t>企業形象和文創商品連結</a:t>
            </a:r>
            <a:endParaRPr kumimoji="1" lang="ja-JP" altLang="en-US" sz="3600" dirty="0">
              <a:solidFill>
                <a:schemeClr val="tx1"/>
              </a:solidFill>
              <a:latin typeface="康熙字典體" pitchFamily="2" charset="-120"/>
            </a:endParaRPr>
          </a:p>
        </p:txBody>
      </p:sp>
    </p:spTree>
    <p:extLst>
      <p:ext uri="{BB962C8B-B14F-4D97-AF65-F5344CB8AC3E}">
        <p14:creationId xmlns:p14="http://schemas.microsoft.com/office/powerpoint/2010/main" val="2400703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交通部觀光局-簡報格式">
  <a:themeElements>
    <a:clrScheme name="Office 佈景主題">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佈景主題">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佈景主題">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交通部觀光局-簡報格式" id="{53473839-AC6E-4F1D-9F92-FB8D4C860C8B}" vid="{CA358477-D72A-4A3E-A8C3-E7AECD2CF1AB}"/>
    </a:ext>
  </a:extLst>
</a:theme>
</file>

<file path=ppt/theme/theme2.xml><?xml version="1.0" encoding="utf-8"?>
<a:theme xmlns:a="http://schemas.openxmlformats.org/drawingml/2006/main" name="Office 佈景主題">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觀光局 佈景模板0325</Template>
  <TotalTime>5731</TotalTime>
  <Words>2809</Words>
  <Application>Microsoft Office PowerPoint</Application>
  <PresentationFormat>寬螢幕</PresentationFormat>
  <Paragraphs>391</Paragraphs>
  <Slides>40</Slides>
  <Notes>13</Notes>
  <HiddenSlides>0</HiddenSlides>
  <MMClips>0</MMClips>
  <ScaleCrop>false</ScaleCrop>
  <HeadingPairs>
    <vt:vector size="6" baseType="variant">
      <vt:variant>
        <vt:lpstr>使用字型</vt:lpstr>
      </vt:variant>
      <vt:variant>
        <vt:i4>12</vt:i4>
      </vt:variant>
      <vt:variant>
        <vt:lpstr>佈景主題</vt:lpstr>
      </vt:variant>
      <vt:variant>
        <vt:i4>1</vt:i4>
      </vt:variant>
      <vt:variant>
        <vt:lpstr>投影片標題</vt:lpstr>
      </vt:variant>
      <vt:variant>
        <vt:i4>40</vt:i4>
      </vt:variant>
    </vt:vector>
  </HeadingPairs>
  <TitlesOfParts>
    <vt:vector size="53" baseType="lpstr">
      <vt:lpstr>-apple-system</vt:lpstr>
      <vt:lpstr>ＭＳ Ｐゴシック</vt:lpstr>
      <vt:lpstr>康熙字典體</vt:lpstr>
      <vt:lpstr>Microsoft JhengHei</vt:lpstr>
      <vt:lpstr>Microsoft JhengHei</vt:lpstr>
      <vt:lpstr>新細明體</vt:lpstr>
      <vt:lpstr>標楷體</vt:lpstr>
      <vt:lpstr>Arial</vt:lpstr>
      <vt:lpstr>Calibri</vt:lpstr>
      <vt:lpstr>Calibri Light</vt:lpstr>
      <vt:lpstr>Microsoft Himalaya</vt:lpstr>
      <vt:lpstr>Wingdings</vt:lpstr>
      <vt:lpstr>交通部觀光局-簡報格式</vt:lpstr>
      <vt:lpstr>PowerPoint 簡報</vt:lpstr>
      <vt:lpstr>文創品牌形塑</vt:lpstr>
      <vt:lpstr>文化資產?!</vt:lpstr>
      <vt:lpstr>品牌?!</vt:lpstr>
      <vt:lpstr>打造品牌前要考慮的事項</vt:lpstr>
      <vt:lpstr>品牌文化</vt:lpstr>
      <vt:lpstr>組織人員對品牌文化的發展階段</vt:lpstr>
      <vt:lpstr>品牌的知名度</vt:lpstr>
      <vt:lpstr>文創品牌形塑</vt:lpstr>
      <vt:lpstr>品牌形象</vt:lpstr>
      <vt:lpstr>品牌形象構面</vt:lpstr>
      <vt:lpstr>PowerPoint 簡報</vt:lpstr>
      <vt:lpstr>消費者利益</vt:lpstr>
      <vt:lpstr>文創品牌形塑</vt:lpstr>
      <vt:lpstr>品牌策略流程</vt:lpstr>
      <vt:lpstr>品牌定位</vt:lpstr>
      <vt:lpstr>品牌承諾</vt:lpstr>
      <vt:lpstr>品牌價值</vt:lpstr>
      <vt:lpstr>品牌價值金字塔</vt:lpstr>
      <vt:lpstr>塑造品牌形象</vt:lpstr>
      <vt:lpstr>品牌形象設計 - 12個策略</vt:lpstr>
      <vt:lpstr>品牌形象設計 - 12個策略</vt:lpstr>
      <vt:lpstr>品牌形象設計 - 12個策略</vt:lpstr>
      <vt:lpstr>品牌形象設計 - 12個策略</vt:lpstr>
      <vt:lpstr>品牌形象設計 - 12個策略</vt:lpstr>
      <vt:lpstr>品牌形象設計 - 12個策略</vt:lpstr>
      <vt:lpstr>品牌形象設計 - 12個策略</vt:lpstr>
      <vt:lpstr>品牌形象設計 - 12個策略</vt:lpstr>
      <vt:lpstr>品牌形象設計 - 12個策略</vt:lpstr>
      <vt:lpstr>品牌形象設計 - 12個策略</vt:lpstr>
      <vt:lpstr>品牌形象設計 - 12個策略</vt:lpstr>
      <vt:lpstr>品牌形象設計 - 12個策略</vt:lpstr>
      <vt:lpstr>品牌形象設計 - 12個策略</vt:lpstr>
      <vt:lpstr>品牌形象設計 - 12個策略</vt:lpstr>
      <vt:lpstr>品牌形象設計 - 12個策略</vt:lpstr>
      <vt:lpstr>PowerPoint 簡報</vt:lpstr>
      <vt:lpstr>品牌形象設計 - 12個策略</vt:lpstr>
      <vt:lpstr>品牌形象設計 - 12個策略</vt:lpstr>
      <vt:lpstr>本堂課程評量分數及標準</vt:lpstr>
      <vt:lpstr>感 謝 聆 聽   (下週請別忘了評量作品)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目標市場分析</dc:title>
  <dc:creator>Windows 使用者</dc:creator>
  <cp:lastModifiedBy>Chang 張Kary 嘉齡</cp:lastModifiedBy>
  <cp:revision>192</cp:revision>
  <dcterms:created xsi:type="dcterms:W3CDTF">2020-10-11T10:25:08Z</dcterms:created>
  <dcterms:modified xsi:type="dcterms:W3CDTF">2021-03-31T03:15:36Z</dcterms:modified>
</cp:coreProperties>
</file>